
<file path=[Content_Types].xml><?xml version="1.0" encoding="utf-8"?>
<Types xmlns="http://schemas.openxmlformats.org/package/2006/content-types">
  <Default Extension="jpeg" ContentType="image/jpeg"/>
  <Default Extension="JPG" ContentType="image/.jpg"/>
  <Default Extension="gif" ContentType="image/gif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handoutMasterIdLst>
    <p:handoutMasterId r:id="rId13"/>
  </p:handoutMasterIdLst>
  <p:sldIdLst>
    <p:sldId id="267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embeddedFontLst>
    <p:embeddedFont>
      <p:font typeface="微软雅黑" panose="020B0503020204020204" pitchFamily="34" charset="-122"/>
      <p:regular r:id="rId17"/>
    </p:embeddedFont>
    <p:embeddedFont>
      <p:font typeface="华文彩云" panose="02010800040101010101" pitchFamily="2" charset="-122"/>
      <p:regular r:id="rId18"/>
    </p:embeddedFont>
    <p:embeddedFont>
      <p:font typeface="Comic Sans MS" panose="030F0702030302020204" pitchFamily="66" charset="0"/>
      <p:regular r:id="rId19"/>
      <p:bold r:id="rId20"/>
      <p:italic r:id="rId21"/>
      <p:boldItalic r:id="rId22"/>
    </p:embeddedFont>
    <p:embeddedFont>
      <p:font typeface="方正舒体" panose="02010601030101010101" pitchFamily="2" charset="-122"/>
      <p:regular r:id="rId23"/>
    </p:embeddedFont>
    <p:embeddedFont>
      <p:font typeface="Calibri Light" panose="020F0302020204030204"/>
      <p:regular r:id="rId24"/>
      <p:italic r:id="rId25"/>
    </p:embeddedFont>
  </p:embeddedFont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None/>
      <a:defRPr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92" d="100"/>
          <a:sy n="92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5" Type="http://schemas.openxmlformats.org/officeDocument/2006/relationships/font" Target="fonts/font9.fntdata"/><Relationship Id="rId24" Type="http://schemas.openxmlformats.org/officeDocument/2006/relationships/font" Target="fonts/font8.fntdata"/><Relationship Id="rId23" Type="http://schemas.openxmlformats.org/officeDocument/2006/relationships/font" Target="fonts/font7.fntdata"/><Relationship Id="rId22" Type="http://schemas.openxmlformats.org/officeDocument/2006/relationships/font" Target="fonts/font6.fntdata"/><Relationship Id="rId21" Type="http://schemas.openxmlformats.org/officeDocument/2006/relationships/font" Target="fonts/font5.fntdata"/><Relationship Id="rId20" Type="http://schemas.openxmlformats.org/officeDocument/2006/relationships/font" Target="fonts/font4.fntdata"/><Relationship Id="rId2" Type="http://schemas.openxmlformats.org/officeDocument/2006/relationships/theme" Target="theme/theme1.xml"/><Relationship Id="rId19" Type="http://schemas.openxmlformats.org/officeDocument/2006/relationships/font" Target="fonts/font3.fntdata"/><Relationship Id="rId18" Type="http://schemas.openxmlformats.org/officeDocument/2006/relationships/font" Target="fonts/font2.fntdata"/><Relationship Id="rId17" Type="http://schemas.openxmlformats.org/officeDocument/2006/relationships/font" Target="fonts/font1.fntdata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handoutMaster" Target="handoutMasters/handoutMaster1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1506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defTabSz="685800" eaLnBrk="1" hangingPunct="1"/>
            <a:endParaRPr lang="zh-CN" altLang="en-US" sz="1200">
              <a:ea typeface="微软雅黑" panose="020B0503020204020204" pitchFamily="34" charset="-122"/>
            </a:endParaRPr>
          </a:p>
        </p:txBody>
      </p:sp>
      <p:sp>
        <p:nvSpPr>
          <p:cNvPr id="21507" name="日期占位符 2"/>
          <p:cNvSpPr>
            <a:spLocks noGrp="1"/>
          </p:cNvSpPr>
          <p:nvPr>
            <p:ph type="dt" sz="quarter" idx="2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/>
            <a:fld id="{BB962C8B-B14F-4D97-AF65-F5344CB8AC3E}" type="datetime1">
              <a:rPr lang="zh-CN" altLang="en-US" sz="1200"/>
            </a:fld>
            <a:endParaRPr lang="zh-CN" altLang="en-US" sz="1200"/>
          </a:p>
        </p:txBody>
      </p:sp>
      <p:sp>
        <p:nvSpPr>
          <p:cNvPr id="21508" name="页脚占位符 3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endParaRPr lang="zh-CN" altLang="en-US" sz="1200"/>
          </a:p>
        </p:txBody>
      </p:sp>
      <p:sp>
        <p:nvSpPr>
          <p:cNvPr id="2150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48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/>
          <a:p>
            <a:pPr marL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r>
              <a:rPr lang="zh-CN" altLang="en-US" sz="1200"/>
              <a:t> </a:t>
            </a:r>
            <a:endParaRPr lang="zh-CN" altLang="en-US" sz="1200"/>
          </a:p>
        </p:txBody>
      </p:sp>
      <p:sp>
        <p:nvSpPr>
          <p:cNvPr id="20483" name="日期占位符 2"/>
          <p:cNvSpPr>
            <a:spLocks noGrp="1"/>
          </p:cNvSpPr>
          <p:nvPr>
            <p:ph type="dt" idx="2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/>
            <a:fld id="{BB962C8B-B14F-4D97-AF65-F5344CB8AC3E}" type="datetime1">
              <a:rPr lang="en-US" altLang="en-US" sz="1200"/>
            </a:fld>
            <a:endParaRPr lang="en-US" altLang="en-US" sz="1200"/>
          </a:p>
        </p:txBody>
      </p:sp>
      <p:sp>
        <p:nvSpPr>
          <p:cNvPr id="20484" name="幻灯片图像占位符 3"/>
          <p:cNvSpPr>
            <a:spLocks noGrp="1" noRot="1" noChangeAspect="1"/>
          </p:cNvSpPr>
          <p:nvPr>
            <p:ph type="sldImg" idx="5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485" name="备注占位符 4"/>
          <p:cNvSpPr>
            <a:spLocks noGrp="1"/>
          </p:cNvSpPr>
          <p:nvPr>
            <p:ph type="body" sz="quarter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0486" name="页脚占位符 5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marL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r>
              <a:rPr lang="zh-CN" altLang="en-US" sz="1200"/>
              <a:t> </a:t>
            </a:r>
            <a:endParaRPr lang="zh-CN" altLang="en-US" sz="1200"/>
          </a:p>
        </p:txBody>
      </p:sp>
      <p:sp>
        <p:nvSpPr>
          <p:cNvPr id="2048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22531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2532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22533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23555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3556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23557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24579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4580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24581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25603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5604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25605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26627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6628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26629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27651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7652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27653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28675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8676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28677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29699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9700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29701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30723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0724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  <p:sp>
        <p:nvSpPr>
          <p:cNvPr id="30725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r>
              <a:rPr lang="en-US" altLang="en-US" sz="1200"/>
              <a:t> </a:t>
            </a:r>
            <a:endParaRPr lang="en-US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99100" y="914400"/>
            <a:ext cx="7349400" cy="257040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4500"/>
            </a:lvl1pPr>
          </a:lstStyle>
          <a:p>
            <a:r>
              <a:rPr kumimoji="0" lang="zh-CN" altLang="en-US" sz="45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99100" y="3560400"/>
            <a:ext cx="7349400" cy="1472400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0" lang="zh-CN" altLang="en-US" sz="1800" b="0" i="0" u="none" strike="noStrike" kern="1200" cap="none" spc="200" normalizeH="0" baseline="0" noProof="1">
                <a:uLnTx/>
                <a:uFillTx/>
              </a:rPr>
              <a:t>单击此处编辑母版副标题样式</a:t>
            </a:r>
            <a:endParaRPr kumimoji="0" lang="zh-CN" altLang="en-US" sz="1800" b="0" i="0" u="none" strike="noStrike" kern="1200" cap="none" spc="200" normalizeH="0" baseline="0" noProof="1">
              <a:uLnTx/>
              <a:uFillTx/>
            </a:endParaRPr>
          </a:p>
        </p:txBody>
      </p:sp>
      <p:sp>
        <p:nvSpPr>
          <p:cNvPr id="2050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>
                <a:ea typeface="微软雅黑" panose="020B0503020204020204" pitchFamily="34" charset="-122"/>
              </a:rPr>
            </a:fld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2053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>
                <a:ea typeface="微软雅黑" panose="020B0503020204020204" pitchFamily="34" charset="-122"/>
              </a:rPr>
            </a:fld>
            <a:endParaRPr lang="en-US" altLang="en-US">
              <a:ea typeface="微软雅黑" panose="020B0503020204020204" pitchFamily="34" charset="-122"/>
            </a:endParaRPr>
          </a:p>
        </p:txBody>
      </p:sp>
      <p:sp>
        <p:nvSpPr>
          <p:cNvPr id="2054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hf sldNum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6300" y="774000"/>
            <a:ext cx="8229600" cy="5482800"/>
          </a:xfrm>
        </p:spPr>
        <p:txBody>
          <a:bodyPr/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9218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>
                <a:ea typeface="微软雅黑" panose="020B0503020204020204" pitchFamily="34" charset="-122"/>
              </a:rPr>
            </a:fld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221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>
                <a:ea typeface="微软雅黑" panose="020B0503020204020204" pitchFamily="34" charset="-122"/>
              </a:rPr>
            </a:fld>
            <a:endParaRPr lang="en-US" altLang="en-US">
              <a:ea typeface="微软雅黑" panose="020B0503020204020204" pitchFamily="34" charset="-122"/>
            </a:endParaRPr>
          </a:p>
        </p:txBody>
      </p:sp>
      <p:sp>
        <p:nvSpPr>
          <p:cNvPr id="9222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hf sldNum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99100" y="2484000"/>
            <a:ext cx="7349400" cy="1018800"/>
          </a:xfrm>
        </p:spPr>
        <p:txBody>
          <a:bodyPr lIns="90000" tIns="46800" rIns="90000" bIns="46800" rtlCol="0" anchor="t">
            <a:normAutofit/>
          </a:bodyPr>
          <a:lstStyle>
            <a:lvl1pPr algn="ctr">
              <a:defRPr sz="4500"/>
            </a:lvl1pPr>
          </a:lstStyle>
          <a:p>
            <a:pPr lvl="0"/>
            <a:r>
              <a:rPr kumimoji="0" lang="zh-CN" altLang="en-US" sz="45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45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899100" y="3560400"/>
            <a:ext cx="7349400" cy="471600"/>
          </a:xfrm>
        </p:spPr>
        <p:txBody>
          <a:bodyPr>
            <a:normAutofit/>
          </a:bodyPr>
          <a:lstStyle>
            <a:lvl1pPr algn="ctr">
              <a:lnSpc>
                <a:spcPct val="110000"/>
              </a:lnSpc>
              <a:buNone/>
              <a:defRPr sz="1800" spc="200"/>
            </a:lvl1pPr>
          </a:lstStyle>
          <a:p>
            <a:pPr lvl="0"/>
            <a:r>
              <a:rPr kumimoji="0" lang="zh-CN" altLang="en-US" sz="1800" b="0" i="0" u="none" strike="noStrike" kern="1200" cap="none" spc="20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200" normalizeH="0" baseline="0" noProof="1">
              <a:uLnTx/>
              <a:uFillTx/>
            </a:endParaRPr>
          </a:p>
        </p:txBody>
      </p:sp>
      <p:sp>
        <p:nvSpPr>
          <p:cNvPr id="10242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>
                <a:ea typeface="微软雅黑" panose="020B0503020204020204" pitchFamily="34" charset="-122"/>
              </a:rPr>
            </a:fld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245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>
                <a:ea typeface="微软雅黑" panose="020B0503020204020204" pitchFamily="34" charset="-122"/>
              </a:rPr>
            </a:fld>
            <a:endParaRPr lang="en-US" altLang="en-US">
              <a:ea typeface="微软雅黑" panose="020B0503020204020204" pitchFamily="34" charset="-122"/>
            </a:endParaRPr>
          </a:p>
        </p:txBody>
      </p:sp>
      <p:sp>
        <p:nvSpPr>
          <p:cNvPr id="10246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hf sldNum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300" y="1490400"/>
            <a:ext cx="8226900" cy="4759200"/>
          </a:xfrm>
        </p:spPr>
        <p:txBody>
          <a:bodyPr rtlCol="0">
            <a:normAutofit/>
          </a:bodyPr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3074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>
                <a:ea typeface="微软雅黑" panose="020B0503020204020204" pitchFamily="34" charset="-122"/>
              </a:rPr>
            </a:fld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3077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>
                <a:ea typeface="微软雅黑" panose="020B0503020204020204" pitchFamily="34" charset="-122"/>
              </a:rPr>
            </a:fld>
            <a:endParaRPr lang="en-US" altLang="en-US">
              <a:ea typeface="微软雅黑" panose="020B0503020204020204" pitchFamily="34" charset="-122"/>
            </a:endParaRPr>
          </a:p>
        </p:txBody>
      </p:sp>
      <p:sp>
        <p:nvSpPr>
          <p:cNvPr id="3078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hf sldNum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93100" y="3848400"/>
            <a:ext cx="5826600" cy="766800"/>
          </a:xfrm>
        </p:spPr>
        <p:txBody>
          <a:bodyPr lIns="90000" tIns="46800" rIns="90000" bIns="46800" anchor="b">
            <a:normAutofit/>
          </a:bodyPr>
          <a:lstStyle>
            <a:lvl1pPr>
              <a:defRPr sz="3300"/>
            </a:lvl1pPr>
          </a:lstStyle>
          <a:p>
            <a:r>
              <a:rPr kumimoji="0" lang="zh-CN" altLang="en-US" sz="33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33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93100" y="4615200"/>
            <a:ext cx="5826600" cy="867600"/>
          </a:xfrm>
        </p:spPr>
        <p:txBody>
          <a:bodyPr>
            <a:normAutofit/>
          </a:bodyPr>
          <a:lstStyle>
            <a:lvl1pPr marL="0" indent="0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0" lang="zh-CN" altLang="en-US" sz="1350" b="0" i="0" u="none" strike="noStrike" kern="1200" cap="none" spc="150" normalizeH="0" baseline="0" noProof="1">
                <a:uLnTx/>
                <a:uFillTx/>
              </a:rPr>
              <a:t>单击此处编辑母版文本样式</a:t>
            </a:r>
            <a:endParaRPr kumimoji="0" lang="zh-CN" altLang="en-US" sz="1350" b="0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4098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>
                <a:ea typeface="微软雅黑" panose="020B0503020204020204" pitchFamily="34" charset="-122"/>
              </a:rPr>
            </a:fld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101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>
                <a:ea typeface="微软雅黑" panose="020B0503020204020204" pitchFamily="34" charset="-122"/>
              </a:rPr>
            </a:fld>
            <a:endParaRPr lang="en-US" altLang="en-US">
              <a:ea typeface="微软雅黑" panose="020B0503020204020204" pitchFamily="34" charset="-122"/>
            </a:endParaRPr>
          </a:p>
        </p:txBody>
      </p:sp>
      <p:sp>
        <p:nvSpPr>
          <p:cNvPr id="4102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hf sldNum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6300" y="1501200"/>
            <a:ext cx="3882600" cy="4748400"/>
          </a:xfrm>
        </p:spPr>
        <p:txBody>
          <a:bodyPr rtlCol="0">
            <a:normAutofit/>
          </a:bodyPr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8700" y="1501200"/>
            <a:ext cx="3882600" cy="4748400"/>
          </a:xfrm>
        </p:spPr>
        <p:txBody>
          <a:bodyPr>
            <a:normAutofit/>
          </a:bodyPr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5122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>
                <a:ea typeface="微软雅黑" panose="020B0503020204020204" pitchFamily="34" charset="-122"/>
              </a:rPr>
            </a:fld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125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>
                <a:ea typeface="微软雅黑" panose="020B0503020204020204" pitchFamily="34" charset="-122"/>
              </a:rPr>
            </a:fld>
            <a:endParaRPr lang="en-US" altLang="en-US">
              <a:ea typeface="微软雅黑" panose="020B0503020204020204" pitchFamily="34" charset="-122"/>
            </a:endParaRPr>
          </a:p>
        </p:txBody>
      </p:sp>
      <p:sp>
        <p:nvSpPr>
          <p:cNvPr id="5126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hf sldNum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6300" y="1429200"/>
            <a:ext cx="4006800" cy="381600"/>
          </a:xfrm>
        </p:spPr>
        <p:txBody>
          <a:bodyPr lIns="101600" tIns="38100" rIns="76200" bIns="38100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0" lang="zh-CN" altLang="en-US" sz="1500" b="1" i="0" u="none" strike="noStrike" kern="1200" cap="none" spc="200" normalizeH="0" baseline="0" noProof="1">
                <a:uLnTx/>
                <a:uFillTx/>
              </a:rPr>
              <a:t>单击此处编辑母版文本样式</a:t>
            </a:r>
            <a:endParaRPr kumimoji="0" lang="zh-CN" altLang="en-US" sz="1500" b="1" i="0" u="none" strike="noStrike" kern="1200" cap="none" spc="20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300" y="1854000"/>
            <a:ext cx="40068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76813" y="1421729"/>
            <a:ext cx="4006800" cy="381600"/>
          </a:xfrm>
        </p:spPr>
        <p:txBody>
          <a:bodyPr lIns="101600" tIns="38100" rIns="76200" bIns="38100" rtlCol="0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0" lang="zh-CN" altLang="en-US" sz="1500" b="1" i="0" u="none" strike="noStrike" kern="1200" cap="none" spc="20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500" b="1" i="0" u="none" strike="noStrike" kern="1200" cap="none" spc="200" normalizeH="0" baseline="0" noProof="1">
              <a:uLnTx/>
              <a:uFillTx/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854000"/>
            <a:ext cx="40068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6146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>
                <a:ea typeface="微软雅黑" panose="020B0503020204020204" pitchFamily="34" charset="-122"/>
              </a:rPr>
            </a:fld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6149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>
                <a:ea typeface="微软雅黑" panose="020B0503020204020204" pitchFamily="34" charset="-122"/>
              </a:rPr>
            </a:fld>
            <a:endParaRPr lang="en-US" altLang="en-US">
              <a:ea typeface="微软雅黑" panose="020B0503020204020204" pitchFamily="34" charset="-122"/>
            </a:endParaRPr>
          </a:p>
        </p:txBody>
      </p:sp>
      <p:sp>
        <p:nvSpPr>
          <p:cNvPr id="6150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hf sldNum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  <p:hf sldNum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  <p:hf sldNum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6300" y="1555200"/>
            <a:ext cx="3924808" cy="4608000"/>
          </a:xfrm>
        </p:spPr>
        <p:txBody>
          <a:bodyPr vert="horz" lIns="90000" tIns="46800" rIns="90000" bIns="46800" rtlCol="0" anchor="t">
            <a:normAutofit/>
          </a:bodyPr>
          <a:lstStyle>
            <a:lvl1pPr>
              <a:buNone/>
              <a:defRPr sz="1200"/>
            </a:lvl1pPr>
          </a:lstStyle>
          <a:p>
            <a:pPr marL="171450" marR="0" lvl="0" indent="-171450" algn="l" defTabSz="6858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150" normalizeH="0" baseline="0" noProof="1">
              <a:ln>
                <a:noFill/>
              </a:ln>
              <a:solidFill>
                <a:srgbClr val="595959"/>
              </a:solidFill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62800" y="1555200"/>
            <a:ext cx="3920400" cy="4608000"/>
          </a:xfrm>
        </p:spPr>
        <p:txBody>
          <a:bodyPr rtlCol="0"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>
          <a:xfrm>
            <a:off x="455613" y="608013"/>
            <a:ext cx="8228012" cy="706437"/>
          </a:xfrm>
        </p:spPr>
        <p:txBody>
          <a:bodyPr/>
          <a:lstStyle/>
          <a:p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7170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>
                <a:ea typeface="微软雅黑" panose="020B0503020204020204" pitchFamily="34" charset="-122"/>
              </a:rPr>
            </a:fld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173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>
                <a:ea typeface="微软雅黑" panose="020B0503020204020204" pitchFamily="34" charset="-122"/>
              </a:rPr>
            </a:fld>
            <a:endParaRPr lang="en-US" altLang="en-US">
              <a:ea typeface="微软雅黑" panose="020B0503020204020204" pitchFamily="34" charset="-122"/>
            </a:endParaRPr>
          </a:p>
        </p:txBody>
      </p:sp>
      <p:sp>
        <p:nvSpPr>
          <p:cNvPr id="7174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hf sldNum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676100" y="914400"/>
            <a:ext cx="783000" cy="5029200"/>
          </a:xfrm>
        </p:spPr>
        <p:txBody>
          <a:bodyPr vert="eaVert" lIns="90000" tIns="46800" rIns="90000" bIns="46800" rtlCol="0">
            <a:normAutofit/>
          </a:bodyPr>
          <a:lstStyle>
            <a:lvl1pPr>
              <a:buNone/>
              <a:defRPr sz="2100"/>
            </a:lvl1pPr>
          </a:lstStyle>
          <a:p>
            <a:pPr lvl="0"/>
            <a:r>
              <a:rPr kumimoji="0" lang="zh-CN" altLang="en-US" sz="21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1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914400"/>
            <a:ext cx="6876900" cy="5029200"/>
          </a:xfrm>
        </p:spPr>
        <p:txBody>
          <a:bodyPr vert="eaVert" lIns="46800" rIns="46800"/>
          <a:lstStyle>
            <a:lvl1pPr marL="171450" indent="-171450">
              <a:spcAft>
                <a:spcPts val="1000"/>
              </a:spcAft>
              <a:defRPr spc="300"/>
            </a:lvl1pPr>
            <a:lvl2pPr marL="514350" indent="-171450">
              <a:defRPr spc="300"/>
            </a:lvl2pPr>
            <a:lvl3pPr marL="857250" indent="-171450">
              <a:defRPr spc="300"/>
            </a:lvl3pPr>
            <a:lvl4pPr marL="1200150" indent="-171450">
              <a:defRPr spc="300"/>
            </a:lvl4pPr>
            <a:lvl5pPr marL="1543050" indent="-171450">
              <a:defRPr spc="300"/>
            </a:lvl5pPr>
          </a:lstStyle>
          <a:p>
            <a:pPr lvl="0"/>
            <a:r>
              <a:rPr kumimoji="0" lang="zh-CN" altLang="en-US" sz="1300" b="0" i="0" u="none" strike="noStrike" kern="1200" cap="none" spc="300" normalizeH="0" baseline="0" noProof="1">
                <a:uLnTx/>
                <a:uFillTx/>
              </a:rPr>
              <a:t>单击此处编辑母版文本样式</a:t>
            </a:r>
            <a:endParaRPr kumimoji="0" lang="zh-CN" altLang="en-US" sz="1300" b="0" i="0" u="none" strike="noStrike" kern="1200" cap="none" spc="300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300" normalizeH="0" baseline="0" noProof="1">
                <a:uLnTx/>
                <a:uFillTx/>
              </a:rPr>
              <a:t>第二级</a:t>
            </a:r>
            <a:endParaRPr kumimoji="0" lang="zh-CN" altLang="en-US" sz="1200" b="0" i="0" u="none" strike="noStrike" kern="1200" cap="none" spc="300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300" normalizeH="0" baseline="0" noProof="1">
                <a:uLnTx/>
                <a:uFillTx/>
              </a:rPr>
              <a:t>第三级</a:t>
            </a:r>
            <a:endParaRPr kumimoji="0" lang="zh-CN" altLang="en-US" sz="1200" b="0" i="0" u="none" strike="noStrike" kern="1200" cap="none" spc="300" normalizeH="0" baseline="0" noProof="1">
              <a:uLnTx/>
              <a:uFillTx/>
            </a:endParaRPr>
          </a:p>
          <a:p>
            <a:pPr lvl="3"/>
            <a:r>
              <a:rPr kumimoji="0" lang="zh-CN" altLang="en-US" sz="1000" b="0" i="0" u="none" strike="noStrike" kern="1200" cap="none" spc="300" normalizeH="0" baseline="0" noProof="1">
                <a:uLnTx/>
                <a:uFillTx/>
              </a:rPr>
              <a:t>第四级</a:t>
            </a:r>
            <a:endParaRPr kumimoji="0" lang="zh-CN" altLang="en-US" sz="1000" b="0" i="0" u="none" strike="noStrike" kern="1200" cap="none" spc="300" normalizeH="0" baseline="0" noProof="1">
              <a:uLnTx/>
              <a:uFillTx/>
            </a:endParaRPr>
          </a:p>
          <a:p>
            <a:pPr lvl="4"/>
            <a:r>
              <a:rPr kumimoji="0" lang="zh-CN" altLang="en-US" sz="1000" b="0" i="0" u="none" strike="noStrike" kern="1200" cap="none" spc="300" normalizeH="0" baseline="0" noProof="1">
                <a:uLnTx/>
                <a:uFillTx/>
              </a:rPr>
              <a:t>第五级</a:t>
            </a:r>
            <a:endParaRPr kumimoji="0" lang="zh-CN" altLang="en-US" sz="1000" b="0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8194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>
                <a:ea typeface="微软雅黑" panose="020B0503020204020204" pitchFamily="34" charset="-122"/>
              </a:rPr>
            </a:fld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8197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>
                <a:ea typeface="微软雅黑" panose="020B0503020204020204" pitchFamily="34" charset="-122"/>
              </a:rPr>
            </a:fld>
            <a:endParaRPr lang="en-US" altLang="en-US">
              <a:ea typeface="微软雅黑" panose="020B0503020204020204" pitchFamily="34" charset="-122"/>
            </a:endParaRPr>
          </a:p>
        </p:txBody>
      </p:sp>
      <p:sp>
        <p:nvSpPr>
          <p:cNvPr id="8198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hf sldNum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tags" Target="../tags/tag32.xml"/><Relationship Id="rId15" Type="http://schemas.openxmlformats.org/officeDocument/2006/relationships/tags" Target="../tags/tag31.xml"/><Relationship Id="rId14" Type="http://schemas.openxmlformats.org/officeDocument/2006/relationships/tags" Target="../tags/tag30.xml"/><Relationship Id="rId13" Type="http://schemas.openxmlformats.org/officeDocument/2006/relationships/tags" Target="../tags/tag29.xml"/><Relationship Id="rId12" Type="http://schemas.openxmlformats.org/officeDocument/2006/relationships/tags" Target="../tags/tag2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5613" y="608013"/>
            <a:ext cx="8228012" cy="706437"/>
          </a:xfrm>
          <a:prstGeom prst="rect">
            <a:avLst/>
          </a:prstGeom>
          <a:noFill/>
          <a:ln w="9525">
            <a:noFill/>
          </a:ln>
        </p:spPr>
        <p:txBody>
          <a:bodyPr lIns="90170" tIns="46990" rIns="90170" bIns="46990"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5613" y="1490663"/>
            <a:ext cx="8228012" cy="4759325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>
              <a:defRPr sz="700">
                <a:solidFill>
                  <a:srgbClr val="898989"/>
                </a:solidFill>
                <a:ea typeface="微软雅黑" panose="020B0503020204020204" pitchFamily="34" charset="-122"/>
              </a:defRPr>
            </a:lvl1pPr>
          </a:lstStyle>
          <a:p>
            <a:pPr lvl="0" eaLnBrk="1" hangingPunct="1"/>
            <a:fld id="{BB962C8B-B14F-4D97-AF65-F5344CB8AC3E}" type="datetime1">
              <a:rPr lang="en-US" altLang="en-US"/>
            </a:fld>
            <a:endParaRPr lang="en-US" altLang="en-US"/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 algn="ctr">
              <a:defRPr sz="700">
                <a:solidFill>
                  <a:srgbClr val="898989"/>
                </a:solidFill>
                <a:ea typeface="微软雅黑" panose="020B0503020204020204" pitchFamily="34" charset="-122"/>
              </a:defRPr>
            </a:lvl1pPr>
          </a:lstStyle>
          <a:p>
            <a:pPr lvl="0" eaLnBrk="1" hangingPunct="1"/>
            <a:endParaRPr lang="en-US" altLang="en-US"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 algn="r">
              <a:defRPr sz="700">
                <a:solidFill>
                  <a:srgbClr val="898989"/>
                </a:solidFill>
                <a:ea typeface="微软雅黑" panose="020B0503020204020204" pitchFamily="34" charset="-122"/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2700" b="1" i="0" u="none" kern="1200" spc="300" baseline="0">
          <a:solidFill>
            <a:srgbClr val="262626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ClrTx/>
        <a:buSzTx/>
        <a:buFont typeface="Arial" panose="020B0604020202020204" pitchFamily="34" charset="0"/>
        <a:buChar char="●"/>
        <a:defRPr kumimoji="0" sz="1300" b="0" i="0" u="none" kern="1200" spc="150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600"/>
        </a:spcAft>
        <a:buClrTx/>
        <a:buSzTx/>
        <a:buFont typeface="Arial" panose="020B0604020202020204" pitchFamily="34" charset="0"/>
        <a:buChar char="●"/>
        <a:tabLst>
          <a:tab pos="1206500" algn="l"/>
        </a:tabLst>
        <a:defRPr kumimoji="0" sz="1200" b="0" i="0" u="none" kern="1200" spc="150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600"/>
        </a:spcAft>
        <a:buClrTx/>
        <a:buSzTx/>
        <a:buFont typeface="Arial" panose="020B0604020202020204" pitchFamily="34" charset="0"/>
        <a:buChar char="●"/>
        <a:tabLst>
          <a:tab pos="1206500" algn="l"/>
        </a:tabLst>
        <a:defRPr kumimoji="0" sz="1200" b="0" i="0" u="none" kern="1200" spc="150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300"/>
        </a:spcAft>
        <a:buClrTx/>
        <a:buSzTx/>
        <a:buFont typeface="Wingdings" panose="05000000000000000000" pitchFamily="2" charset="2"/>
        <a:buChar char=""/>
        <a:tabLst>
          <a:tab pos="1206500" algn="l"/>
        </a:tabLst>
        <a:defRPr kumimoji="0" sz="1000" b="0" i="0" u="none" kern="1200" spc="150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300"/>
        </a:spcAft>
        <a:buClrTx/>
        <a:buSzTx/>
        <a:buFont typeface="Arial" panose="020B0604020202020204" pitchFamily="34" charset="0"/>
        <a:buChar char="•"/>
        <a:tabLst>
          <a:tab pos="1206500" algn="l"/>
        </a:tabLst>
        <a:defRPr kumimoji="0" sz="1000" b="0" i="0" u="none" kern="1200" spc="150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GIF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0.GIF"/><Relationship Id="rId2" Type="http://schemas.openxmlformats.org/officeDocument/2006/relationships/image" Target="../media/image11.GIF"/><Relationship Id="rId1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0.GIF"/><Relationship Id="rId2" Type="http://schemas.openxmlformats.org/officeDocument/2006/relationships/image" Target="../media/image12.GIF"/><Relationship Id="rId1" Type="http://schemas.openxmlformats.org/officeDocument/2006/relationships/image" Target="../media/image8.GIF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21.emf"/><Relationship Id="rId8" Type="http://schemas.openxmlformats.org/officeDocument/2006/relationships/image" Target="../media/image20.emf"/><Relationship Id="rId7" Type="http://schemas.openxmlformats.org/officeDocument/2006/relationships/image" Target="../media/image19.jpeg"/><Relationship Id="rId6" Type="http://schemas.openxmlformats.org/officeDocument/2006/relationships/image" Target="../media/image18.GIF"/><Relationship Id="rId5" Type="http://schemas.openxmlformats.org/officeDocument/2006/relationships/image" Target="../media/image17.GIF"/><Relationship Id="rId4" Type="http://schemas.openxmlformats.org/officeDocument/2006/relationships/image" Target="../media/image16.GIF"/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5" Type="http://schemas.openxmlformats.org/officeDocument/2006/relationships/notesSlide" Target="../notesSlides/notesSlide8.xml"/><Relationship Id="rId14" Type="http://schemas.openxmlformats.org/officeDocument/2006/relationships/slideLayout" Target="../slideLayouts/slideLayout7.xml"/><Relationship Id="rId13" Type="http://schemas.openxmlformats.org/officeDocument/2006/relationships/image" Target="../media/image25.png"/><Relationship Id="rId12" Type="http://schemas.openxmlformats.org/officeDocument/2006/relationships/image" Target="../media/image24.emf"/><Relationship Id="rId11" Type="http://schemas.openxmlformats.org/officeDocument/2006/relationships/image" Target="../media/image23.emf"/><Relationship Id="rId10" Type="http://schemas.openxmlformats.org/officeDocument/2006/relationships/image" Target="../media/image22.emf"/><Relationship Id="rId1" Type="http://schemas.openxmlformats.org/officeDocument/2006/relationships/image" Target="../media/image13.GIF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6.jpeg"/><Relationship Id="rId1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Rectangle 2"/>
          <p:cNvSpPr>
            <a:spLocks noGrp="1"/>
          </p:cNvSpPr>
          <p:nvPr>
            <p:ph type="ctrTitle"/>
          </p:nvPr>
        </p:nvSpPr>
        <p:spPr>
          <a:xfrm>
            <a:off x="0" y="2606675"/>
            <a:ext cx="9144000" cy="1470025"/>
          </a:xfrm>
          <a:ln/>
        </p:spPr>
        <p:txBody>
          <a:bodyPr wrap="square" lIns="91440" tIns="45720" rIns="91440" bIns="45720" anchor="ctr" anchorCtr="0"/>
          <a:p>
            <a:pPr defTabSz="685800" eaLnBrk="1" latinLnBrk="0" hangingPunct="1">
              <a:buSzPct val="100000"/>
              <a:buFontTx/>
              <a:buNone/>
            </a:pPr>
            <a:r>
              <a:rPr kumimoji="0" lang="en-US" altLang="en-US" sz="8800" kern="1200" baseline="0">
                <a:solidFill>
                  <a:srgbClr val="FF33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+mj-cs"/>
              </a:rPr>
              <a:t>加法计算</a:t>
            </a:r>
            <a:endParaRPr kumimoji="0" lang="en-US" altLang="en-US" sz="8800" kern="1200" baseline="0">
              <a:solidFill>
                <a:srgbClr val="FF3300"/>
              </a:solidFill>
              <a:latin typeface="宋体" panose="02010600030101010101" pitchFamily="2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Picture 2" descr="葵花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6875" y="1196975"/>
            <a:ext cx="2665413" cy="26273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1" name="Picture 3" descr="葵花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48038" y="1196975"/>
            <a:ext cx="2665412" cy="26273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2" name="Picture 4" descr="葵花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56325" y="1196975"/>
            <a:ext cx="2665413" cy="26273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3" name="Picture 5" descr="葵花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27763" y="4076700"/>
            <a:ext cx="2665412" cy="26273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4" name="Picture 6" descr="葵花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03575" y="4076700"/>
            <a:ext cx="2665413" cy="26273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5" name="Picture 7" descr="葵花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0825" y="4005263"/>
            <a:ext cx="2665413" cy="26273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6" name="Text Box 8"/>
          <p:cNvSpPr/>
          <p:nvPr/>
        </p:nvSpPr>
        <p:spPr>
          <a:xfrm>
            <a:off x="1331913" y="1700213"/>
            <a:ext cx="719137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 b="1">
                <a:solidFill>
                  <a:srgbClr val="0000FF"/>
                </a:solidFill>
                <a:ea typeface="微软雅黑" panose="020B0503020204020204" pitchFamily="34" charset="-122"/>
              </a:rPr>
              <a:t>8</a:t>
            </a:r>
            <a:endParaRPr lang="en-US" altLang="zh-CN" sz="6000" b="1">
              <a:solidFill>
                <a:srgbClr val="0000FF"/>
              </a:solidFill>
              <a:ea typeface="微软雅黑" panose="020B0503020204020204" pitchFamily="34" charset="-122"/>
            </a:endParaRPr>
          </a:p>
        </p:txBody>
      </p:sp>
      <p:sp>
        <p:nvSpPr>
          <p:cNvPr id="12297" name="Text Box 9"/>
          <p:cNvSpPr/>
          <p:nvPr/>
        </p:nvSpPr>
        <p:spPr>
          <a:xfrm>
            <a:off x="755650" y="2565400"/>
            <a:ext cx="107950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 b="1">
                <a:solidFill>
                  <a:srgbClr val="0000FF"/>
                </a:solidFill>
                <a:ea typeface="微软雅黑" panose="020B0503020204020204" pitchFamily="34" charset="-122"/>
              </a:rPr>
              <a:t>6</a:t>
            </a:r>
            <a:endParaRPr lang="en-US" altLang="zh-CN" sz="6000" b="1">
              <a:solidFill>
                <a:srgbClr val="0000FF"/>
              </a:solidFill>
              <a:ea typeface="微软雅黑" panose="020B0503020204020204" pitchFamily="34" charset="-122"/>
            </a:endParaRPr>
          </a:p>
        </p:txBody>
      </p:sp>
      <p:sp>
        <p:nvSpPr>
          <p:cNvPr id="12298" name="Text Box 10"/>
          <p:cNvSpPr/>
          <p:nvPr/>
        </p:nvSpPr>
        <p:spPr>
          <a:xfrm>
            <a:off x="1979613" y="2708275"/>
            <a:ext cx="720725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 b="1">
                <a:solidFill>
                  <a:srgbClr val="FF0000"/>
                </a:solidFill>
                <a:ea typeface="微软雅黑" panose="020B0503020204020204" pitchFamily="34" charset="-122"/>
              </a:rPr>
              <a:t>2</a:t>
            </a:r>
            <a:endParaRPr lang="en-US" altLang="zh-CN" sz="6000" b="1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  <p:sp>
        <p:nvSpPr>
          <p:cNvPr id="12299" name="Text Box 11"/>
          <p:cNvSpPr/>
          <p:nvPr/>
        </p:nvSpPr>
        <p:spPr>
          <a:xfrm>
            <a:off x="3708400" y="2579688"/>
            <a:ext cx="720725" cy="10080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 b="1">
                <a:solidFill>
                  <a:srgbClr val="0000FF"/>
                </a:solidFill>
                <a:ea typeface="微软雅黑" panose="020B0503020204020204" pitchFamily="34" charset="-122"/>
              </a:rPr>
              <a:t>8</a:t>
            </a:r>
            <a:endParaRPr lang="en-US" altLang="zh-CN" sz="6000" b="1">
              <a:solidFill>
                <a:srgbClr val="0000FF"/>
              </a:solidFill>
              <a:ea typeface="微软雅黑" panose="020B0503020204020204" pitchFamily="34" charset="-122"/>
            </a:endParaRPr>
          </a:p>
        </p:txBody>
      </p:sp>
      <p:sp>
        <p:nvSpPr>
          <p:cNvPr id="12300" name="Text Box 12"/>
          <p:cNvSpPr/>
          <p:nvPr/>
        </p:nvSpPr>
        <p:spPr>
          <a:xfrm>
            <a:off x="4932363" y="2679700"/>
            <a:ext cx="720725" cy="10080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 b="1">
                <a:solidFill>
                  <a:srgbClr val="0000FF"/>
                </a:solidFill>
                <a:ea typeface="微软雅黑" panose="020B0503020204020204" pitchFamily="34" charset="-122"/>
              </a:rPr>
              <a:t>2</a:t>
            </a:r>
            <a:endParaRPr lang="en-US" altLang="zh-CN" sz="6000" b="1">
              <a:solidFill>
                <a:srgbClr val="0000FF"/>
              </a:solidFill>
              <a:ea typeface="微软雅黑" panose="020B0503020204020204" pitchFamily="34" charset="-122"/>
            </a:endParaRPr>
          </a:p>
        </p:txBody>
      </p:sp>
      <p:sp>
        <p:nvSpPr>
          <p:cNvPr id="12301" name="Text Box 13"/>
          <p:cNvSpPr/>
          <p:nvPr/>
        </p:nvSpPr>
        <p:spPr>
          <a:xfrm>
            <a:off x="7740650" y="2708275"/>
            <a:ext cx="720725" cy="10080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 b="1">
                <a:solidFill>
                  <a:srgbClr val="0000FF"/>
                </a:solidFill>
                <a:ea typeface="微软雅黑" panose="020B0503020204020204" pitchFamily="34" charset="-122"/>
              </a:rPr>
              <a:t>3</a:t>
            </a:r>
            <a:endParaRPr lang="en-US" altLang="zh-CN" sz="6000" b="1">
              <a:solidFill>
                <a:srgbClr val="0000FF"/>
              </a:solidFill>
              <a:ea typeface="微软雅黑" panose="020B0503020204020204" pitchFamily="34" charset="-122"/>
            </a:endParaRPr>
          </a:p>
        </p:txBody>
      </p:sp>
      <p:sp>
        <p:nvSpPr>
          <p:cNvPr id="12302" name="Text Box 14"/>
          <p:cNvSpPr/>
          <p:nvPr/>
        </p:nvSpPr>
        <p:spPr>
          <a:xfrm>
            <a:off x="7092950" y="1700213"/>
            <a:ext cx="720725" cy="10080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 b="1">
                <a:solidFill>
                  <a:srgbClr val="0000FF"/>
                </a:solidFill>
                <a:ea typeface="微软雅黑" panose="020B0503020204020204" pitchFamily="34" charset="-122"/>
              </a:rPr>
              <a:t>7</a:t>
            </a:r>
            <a:endParaRPr lang="en-US" altLang="zh-CN" sz="6000" b="1">
              <a:solidFill>
                <a:srgbClr val="0000FF"/>
              </a:solidFill>
              <a:ea typeface="微软雅黑" panose="020B0503020204020204" pitchFamily="34" charset="-122"/>
            </a:endParaRPr>
          </a:p>
        </p:txBody>
      </p:sp>
      <p:sp>
        <p:nvSpPr>
          <p:cNvPr id="12303" name="Text Box 15"/>
          <p:cNvSpPr/>
          <p:nvPr/>
        </p:nvSpPr>
        <p:spPr>
          <a:xfrm>
            <a:off x="1187450" y="4508500"/>
            <a:ext cx="720725" cy="10080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 b="1">
                <a:solidFill>
                  <a:srgbClr val="0000FF"/>
                </a:solidFill>
                <a:ea typeface="微软雅黑" panose="020B0503020204020204" pitchFamily="34" charset="-122"/>
              </a:rPr>
              <a:t>9</a:t>
            </a:r>
            <a:endParaRPr lang="en-US" altLang="zh-CN" sz="6000" b="1">
              <a:solidFill>
                <a:srgbClr val="0000FF"/>
              </a:solidFill>
              <a:ea typeface="微软雅黑" panose="020B0503020204020204" pitchFamily="34" charset="-122"/>
            </a:endParaRPr>
          </a:p>
        </p:txBody>
      </p:sp>
      <p:sp>
        <p:nvSpPr>
          <p:cNvPr id="12304" name="Text Box 16"/>
          <p:cNvSpPr/>
          <p:nvPr/>
        </p:nvSpPr>
        <p:spPr>
          <a:xfrm>
            <a:off x="611188" y="5445125"/>
            <a:ext cx="720725" cy="10080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 b="1">
                <a:solidFill>
                  <a:srgbClr val="0000FF"/>
                </a:solidFill>
                <a:ea typeface="微软雅黑" panose="020B0503020204020204" pitchFamily="34" charset="-122"/>
              </a:rPr>
              <a:t>6</a:t>
            </a:r>
            <a:endParaRPr lang="en-US" altLang="zh-CN" sz="6000" b="1">
              <a:solidFill>
                <a:srgbClr val="0000FF"/>
              </a:solidFill>
              <a:ea typeface="微软雅黑" panose="020B0503020204020204" pitchFamily="34" charset="-122"/>
            </a:endParaRPr>
          </a:p>
        </p:txBody>
      </p:sp>
      <p:sp>
        <p:nvSpPr>
          <p:cNvPr id="12305" name="Text Box 17"/>
          <p:cNvSpPr/>
          <p:nvPr/>
        </p:nvSpPr>
        <p:spPr>
          <a:xfrm>
            <a:off x="4140200" y="4508500"/>
            <a:ext cx="720725" cy="10080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 b="1">
                <a:solidFill>
                  <a:srgbClr val="0000FF"/>
                </a:solidFill>
                <a:ea typeface="微软雅黑" panose="020B0503020204020204" pitchFamily="34" charset="-122"/>
              </a:rPr>
              <a:t>8</a:t>
            </a:r>
            <a:endParaRPr lang="en-US" altLang="zh-CN" sz="6000" b="1">
              <a:solidFill>
                <a:srgbClr val="0000FF"/>
              </a:solidFill>
              <a:ea typeface="微软雅黑" panose="020B0503020204020204" pitchFamily="34" charset="-122"/>
            </a:endParaRPr>
          </a:p>
        </p:txBody>
      </p:sp>
      <p:sp>
        <p:nvSpPr>
          <p:cNvPr id="12306" name="Text Box 18"/>
          <p:cNvSpPr/>
          <p:nvPr/>
        </p:nvSpPr>
        <p:spPr>
          <a:xfrm>
            <a:off x="4787900" y="5589588"/>
            <a:ext cx="720725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 b="1">
                <a:solidFill>
                  <a:srgbClr val="0000FF"/>
                </a:solidFill>
                <a:ea typeface="微软雅黑" panose="020B0503020204020204" pitchFamily="34" charset="-122"/>
              </a:rPr>
              <a:t>3</a:t>
            </a:r>
            <a:endParaRPr lang="en-US" altLang="zh-CN" sz="6000" b="1">
              <a:solidFill>
                <a:srgbClr val="0000FF"/>
              </a:solidFill>
              <a:ea typeface="微软雅黑" panose="020B0503020204020204" pitchFamily="34" charset="-122"/>
            </a:endParaRPr>
          </a:p>
        </p:txBody>
      </p:sp>
      <p:sp>
        <p:nvSpPr>
          <p:cNvPr id="12307" name="Text Box 19"/>
          <p:cNvSpPr/>
          <p:nvPr/>
        </p:nvSpPr>
        <p:spPr>
          <a:xfrm>
            <a:off x="7164388" y="4508500"/>
            <a:ext cx="720725" cy="10080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 b="1">
                <a:solidFill>
                  <a:srgbClr val="0000FF"/>
                </a:solidFill>
                <a:ea typeface="微软雅黑" panose="020B0503020204020204" pitchFamily="34" charset="-122"/>
              </a:rPr>
              <a:t>5</a:t>
            </a:r>
            <a:endParaRPr lang="en-US" altLang="zh-CN" sz="6000" b="1">
              <a:solidFill>
                <a:srgbClr val="0000FF"/>
              </a:solidFill>
              <a:ea typeface="微软雅黑" panose="020B0503020204020204" pitchFamily="34" charset="-122"/>
            </a:endParaRPr>
          </a:p>
        </p:txBody>
      </p:sp>
      <p:sp>
        <p:nvSpPr>
          <p:cNvPr id="12308" name="Text Box 20"/>
          <p:cNvSpPr/>
          <p:nvPr/>
        </p:nvSpPr>
        <p:spPr>
          <a:xfrm>
            <a:off x="6588125" y="5445125"/>
            <a:ext cx="720725" cy="10080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 b="1">
                <a:solidFill>
                  <a:srgbClr val="0000FF"/>
                </a:solidFill>
                <a:ea typeface="微软雅黑" panose="020B0503020204020204" pitchFamily="34" charset="-122"/>
              </a:rPr>
              <a:t>3</a:t>
            </a:r>
            <a:endParaRPr lang="en-US" altLang="zh-CN" sz="6000" b="1">
              <a:solidFill>
                <a:srgbClr val="0000FF"/>
              </a:solidFill>
              <a:ea typeface="微软雅黑" panose="020B0503020204020204" pitchFamily="34" charset="-122"/>
            </a:endParaRPr>
          </a:p>
        </p:txBody>
      </p:sp>
      <p:sp>
        <p:nvSpPr>
          <p:cNvPr id="12309" name="Text Box 21"/>
          <p:cNvSpPr/>
          <p:nvPr/>
        </p:nvSpPr>
        <p:spPr>
          <a:xfrm>
            <a:off x="4067175" y="1700213"/>
            <a:ext cx="107950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 b="1">
                <a:solidFill>
                  <a:srgbClr val="FF0000"/>
                </a:solidFill>
                <a:ea typeface="微软雅黑" panose="020B0503020204020204" pitchFamily="34" charset="-122"/>
              </a:rPr>
              <a:t>10</a:t>
            </a:r>
            <a:endParaRPr lang="en-US" altLang="zh-CN" sz="6000" b="1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  <p:sp>
        <p:nvSpPr>
          <p:cNvPr id="12310" name="Text Box 22"/>
          <p:cNvSpPr/>
          <p:nvPr/>
        </p:nvSpPr>
        <p:spPr>
          <a:xfrm>
            <a:off x="6588125" y="2565400"/>
            <a:ext cx="720725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 b="1">
                <a:solidFill>
                  <a:srgbClr val="FF0000"/>
                </a:solidFill>
                <a:ea typeface="微软雅黑" panose="020B0503020204020204" pitchFamily="34" charset="-122"/>
              </a:rPr>
              <a:t>4</a:t>
            </a:r>
            <a:endParaRPr lang="en-US" altLang="zh-CN" sz="6000" b="1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  <p:sp>
        <p:nvSpPr>
          <p:cNvPr id="12311" name="Text Box 23"/>
          <p:cNvSpPr/>
          <p:nvPr/>
        </p:nvSpPr>
        <p:spPr>
          <a:xfrm>
            <a:off x="1763713" y="5516563"/>
            <a:ext cx="720725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 b="1">
                <a:solidFill>
                  <a:srgbClr val="FF0000"/>
                </a:solidFill>
                <a:ea typeface="微软雅黑" panose="020B0503020204020204" pitchFamily="34" charset="-122"/>
              </a:rPr>
              <a:t>3</a:t>
            </a:r>
            <a:endParaRPr lang="en-US" altLang="zh-CN" sz="6000" b="1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  <p:sp>
        <p:nvSpPr>
          <p:cNvPr id="12312" name="Text Box 24"/>
          <p:cNvSpPr/>
          <p:nvPr/>
        </p:nvSpPr>
        <p:spPr>
          <a:xfrm>
            <a:off x="3563938" y="5445125"/>
            <a:ext cx="720725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 b="1">
                <a:solidFill>
                  <a:srgbClr val="FF0000"/>
                </a:solidFill>
                <a:ea typeface="微软雅黑" panose="020B0503020204020204" pitchFamily="34" charset="-122"/>
              </a:rPr>
              <a:t>5</a:t>
            </a:r>
            <a:endParaRPr lang="en-US" altLang="zh-CN" sz="6000" b="1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  <p:sp>
        <p:nvSpPr>
          <p:cNvPr id="12313" name="Text Box 25"/>
          <p:cNvSpPr/>
          <p:nvPr/>
        </p:nvSpPr>
        <p:spPr>
          <a:xfrm>
            <a:off x="7812088" y="5589588"/>
            <a:ext cx="720725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 b="1">
                <a:solidFill>
                  <a:srgbClr val="FF0000"/>
                </a:solidFill>
                <a:ea typeface="微软雅黑" panose="020B0503020204020204" pitchFamily="34" charset="-122"/>
              </a:rPr>
              <a:t>2</a:t>
            </a:r>
            <a:endParaRPr lang="en-US" altLang="zh-CN" sz="6000" b="1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  <p:pic>
        <p:nvPicPr>
          <p:cNvPr id="12314" name="Picture 26" descr="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323850" y="836613"/>
            <a:ext cx="8280400" cy="3222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315" name="Text Box 27"/>
          <p:cNvSpPr/>
          <p:nvPr/>
        </p:nvSpPr>
        <p:spPr>
          <a:xfrm>
            <a:off x="2268538" y="-6350"/>
            <a:ext cx="4464050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5400" b="1">
                <a:solidFill>
                  <a:srgbClr val="FFFF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彩云" panose="02010800040101010101" pitchFamily="2" charset="-122"/>
                <a:ea typeface="华文彩云" panose="02010800040101010101" pitchFamily="2" charset="-122"/>
              </a:rPr>
              <a:t>找   朋   友</a:t>
            </a:r>
            <a:endParaRPr lang="zh-CN" altLang="en-US" sz="5400" b="1">
              <a:solidFill>
                <a:srgbClr val="FFFF00"/>
              </a:solidFill>
              <a:effectLst>
                <a:outerShdw blurRad="38100" dist="38100" dir="2700000">
                  <a:srgbClr val="C0C0C0"/>
                </a:outerShdw>
              </a:effectLst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 fill="hold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 fill="hold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 fill="hold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 fill="hold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 fill="hold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2000" fill="hold"/>
                                        <p:tgtEl>
                                          <p:spTgt spid="12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 fill="hold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 fill="hold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9" dur="2000" fill="hold"/>
                                        <p:tgtEl>
                                          <p:spTgt spid="12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 fill="hold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 fill="hold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2" dur="2000" fill="hold"/>
                                        <p:tgtEl>
                                          <p:spTgt spid="12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 fill="hold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 fill="hold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4" dur="2000" fill="hold"/>
                                        <p:tgtEl>
                                          <p:spTgt spid="12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 fill="hold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 fill="hold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6" dur="2000" fill="hold"/>
                                        <p:tgtEl>
                                          <p:spTgt spid="12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6" grpId="0" animBg="1"/>
      <p:bldP spid="12297" grpId="0" animBg="1"/>
      <p:bldP spid="12298" grpId="0" animBg="1"/>
      <p:bldP spid="12299" grpId="0" animBg="1"/>
      <p:bldP spid="12300" grpId="0" animBg="1"/>
      <p:bldP spid="12301" grpId="0" animBg="1"/>
      <p:bldP spid="12302" grpId="0" animBg="1"/>
      <p:bldP spid="12303" grpId="0" animBg="1"/>
      <p:bldP spid="12304" grpId="0" animBg="1"/>
      <p:bldP spid="12305" grpId="0" animBg="1"/>
      <p:bldP spid="12306" grpId="0" animBg="1"/>
      <p:bldP spid="12307" grpId="0" animBg="1"/>
      <p:bldP spid="12308" grpId="0" animBg="1"/>
      <p:bldP spid="12309" grpId="0" animBg="1"/>
      <p:bldP spid="12310" grpId="0" animBg="1"/>
      <p:bldP spid="12311" grpId="0" animBg="1"/>
      <p:bldP spid="12312" grpId="0" animBg="1"/>
      <p:bldP spid="123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Rectangle 2"/>
          <p:cNvSpPr>
            <a:spLocks noGrp="1"/>
          </p:cNvSpPr>
          <p:nvPr>
            <p:ph type="title"/>
          </p:nvPr>
        </p:nvSpPr>
        <p:spPr>
          <a:xfrm>
            <a:off x="455613" y="608013"/>
            <a:ext cx="8228012" cy="706437"/>
          </a:xfrm>
          <a:ln/>
        </p:spPr>
        <p:txBody>
          <a:bodyPr wrap="square" lIns="91440" tIns="45720" rIns="91440" bIns="45720" anchor="ctr" anchorCtr="0"/>
          <a:p>
            <a:pPr eaLnBrk="1" hangingPunct="1"/>
            <a:endParaRPr lang="zh-CN" altLang="zh-CN"/>
          </a:p>
        </p:txBody>
      </p:sp>
      <p:sp>
        <p:nvSpPr>
          <p:cNvPr id="13315" name="Rectangle 3"/>
          <p:cNvSpPr>
            <a:spLocks noGrp="1"/>
          </p:cNvSpPr>
          <p:nvPr>
            <p:ph idx="1"/>
          </p:nvPr>
        </p:nvSpPr>
        <p:spPr>
          <a:xfrm>
            <a:off x="455613" y="1490663"/>
            <a:ext cx="8228012" cy="4759325"/>
          </a:xfrm>
          <a:ln/>
        </p:spPr>
        <p:txBody>
          <a:bodyPr wrap="square" lIns="91440" tIns="45720" rIns="91440" bIns="45720" anchor="t" anchorCtr="0"/>
          <a:p>
            <a:pPr eaLnBrk="1" hangingPunct="1"/>
            <a:endParaRPr lang="en-US" altLang="zh-CN"/>
          </a:p>
        </p:txBody>
      </p:sp>
      <p:pic>
        <p:nvPicPr>
          <p:cNvPr id="13316" name="Picture 4" descr="图片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7" name="Picture 5" descr="国旗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650" y="1989138"/>
            <a:ext cx="1074738" cy="10747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8" name="Picture 6" descr="国旗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650" y="3429000"/>
            <a:ext cx="1074738" cy="1074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9" name="Picture 7" descr="国旗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513" y="3429000"/>
            <a:ext cx="1074737" cy="1074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20" name="Picture 8" descr="国旗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6825" y="1989138"/>
            <a:ext cx="1074738" cy="10747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21" name="Picture 9" descr="国旗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3938" y="1989138"/>
            <a:ext cx="1074737" cy="10747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22" name="Picture 10" descr="国旗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4075" y="1989138"/>
            <a:ext cx="1074738" cy="10747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23" name="WordArt 11"/>
          <p:cNvSpPr>
            <a:spLocks noTextEdit="1"/>
          </p:cNvSpPr>
          <p:nvPr/>
        </p:nvSpPr>
        <p:spPr>
          <a:xfrm>
            <a:off x="755650" y="1052513"/>
            <a:ext cx="57912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Autofit/>
          </a:bodyPr>
          <a:p>
            <a:pPr algn="ctr" defTabSz="914400">
              <a:buClrTx/>
              <a:buSzPct val="100000"/>
              <a:buFontTx/>
              <a:buNone/>
            </a:pPr>
            <a:r>
              <a:rPr lang="zh-CN" altLang="en-US" sz="4800">
                <a:noFill/>
                <a:effectLst>
                  <a:outerShdw blurRad="38100" dist="38100" dir="2700000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再画几面  就是8面再画几面  就是</a:t>
            </a:r>
            <a:r>
              <a:rPr lang="zh-CN" altLang="en-US" sz="4800">
                <a:noFill/>
                <a:effectLst>
                  <a:outerShdw blurRad="38100" dist="38100" dir="2700000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8面</a:t>
            </a:r>
            <a:endParaRPr lang="zh-CN" altLang="en-US" sz="4800">
              <a:noFill/>
              <a:effectLst>
                <a:outerShdw blurRad="38100" dist="38100" dir="2700000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3324" name="Picture 12" descr="国旗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7588" y="1052513"/>
            <a:ext cx="571500" cy="571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25" name="Picture 13" descr="国旗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4025" y="1052513"/>
            <a:ext cx="571500" cy="571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26" name="Picture 14" descr="国旗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3938" y="3429000"/>
            <a:ext cx="1074737" cy="1074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27" name="Picture 15" descr="国旗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6825" y="3429000"/>
            <a:ext cx="1074738" cy="10747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28" name="Rectangle 16"/>
          <p:cNvSpPr/>
          <p:nvPr/>
        </p:nvSpPr>
        <p:spPr>
          <a:xfrm>
            <a:off x="3492500" y="3213100"/>
            <a:ext cx="2736850" cy="1439863"/>
          </a:xfrm>
          <a:prstGeom prst="rect">
            <a:avLst/>
          </a:prstGeom>
          <a:noFill/>
          <a:ln w="28575" cap="flat" cmpd="sng">
            <a:solidFill>
              <a:srgbClr val="FBD63B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3329" name="Text Box 17"/>
          <p:cNvSpPr/>
          <p:nvPr/>
        </p:nvSpPr>
        <p:spPr>
          <a:xfrm>
            <a:off x="755650" y="4724400"/>
            <a:ext cx="6192838" cy="1158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7000" b="1">
                <a:solidFill>
                  <a:srgbClr val="FF00FF"/>
                </a:solidFill>
                <a:ea typeface="微软雅黑" panose="020B0503020204020204" pitchFamily="34" charset="-122"/>
              </a:rPr>
              <a:t>6 +</a:t>
            </a:r>
            <a:r>
              <a:rPr lang="zh-CN" altLang="en-US" sz="7000" b="1">
                <a:solidFill>
                  <a:srgbClr val="FF00FF"/>
                </a:solidFill>
                <a:ea typeface="微软雅黑" panose="020B0503020204020204" pitchFamily="34" charset="-122"/>
              </a:rPr>
              <a:t>（   ）</a:t>
            </a:r>
            <a:r>
              <a:rPr lang="en-US" altLang="zh-CN" sz="7000" b="1">
                <a:solidFill>
                  <a:srgbClr val="FF00FF"/>
                </a:solidFill>
                <a:ea typeface="微软雅黑" panose="020B0503020204020204" pitchFamily="34" charset="-122"/>
              </a:rPr>
              <a:t>= 8</a:t>
            </a:r>
            <a:endParaRPr lang="en-US" altLang="zh-CN" sz="7000" b="1">
              <a:solidFill>
                <a:srgbClr val="FF00FF"/>
              </a:solidFill>
              <a:ea typeface="微软雅黑" panose="020B0503020204020204" pitchFamily="34" charset="-122"/>
            </a:endParaRPr>
          </a:p>
        </p:txBody>
      </p:sp>
      <p:sp>
        <p:nvSpPr>
          <p:cNvPr id="13330" name="Text Box 18"/>
          <p:cNvSpPr/>
          <p:nvPr/>
        </p:nvSpPr>
        <p:spPr>
          <a:xfrm>
            <a:off x="2987675" y="4508500"/>
            <a:ext cx="865188" cy="146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9000" b="1">
                <a:solidFill>
                  <a:srgbClr val="FF0000"/>
                </a:solidFill>
                <a:ea typeface="微软雅黑" panose="020B0503020204020204" pitchFamily="34" charset="-122"/>
              </a:rPr>
              <a:t>2</a:t>
            </a:r>
            <a:endParaRPr lang="en-US" altLang="zh-CN" sz="9000" b="1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  <p:pic>
        <p:nvPicPr>
          <p:cNvPr id="13331" name="New pictur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84000" y="10807700"/>
            <a:ext cx="330200" cy="241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 fill="hold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 fill="hold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500" fill="hold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9" dur="500" fill="hold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3" dur="500" fill="hold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500" fill="hold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 fill="hold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0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20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 fill="hold"/>
                                        <p:tgtEl>
                                          <p:spTgt spid="133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fill="hold"/>
                                        <p:tgtEl>
                                          <p:spTgt spid="133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8" grpId="0" animBg="1"/>
      <p:bldP spid="13329" grpId="0" animBg="1"/>
      <p:bldP spid="13330" grpId="0" animBg="1"/>
      <p:bldP spid="13330" grpId="1" animBg="1"/>
      <p:bldP spid="13330" grpId="2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8" name="Picture 2" descr="u=2776865847,2079648029&amp;gp=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CFE"/>
              </a:clrFrom>
              <a:clrTo>
                <a:srgbClr val="FFFC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2625" y="1844675"/>
            <a:ext cx="714375" cy="1219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39" name="Picture 3" descr="u=2776865847,2079648029&amp;gp=0"/>
          <p:cNvPicPr>
            <a:picLocks noChangeAspect="1"/>
          </p:cNvPicPr>
          <p:nvPr/>
        </p:nvPicPr>
        <p:blipFill>
          <a:blip r:embed="rId1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47813" y="1820863"/>
            <a:ext cx="714375" cy="1219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0" name="Picture 4" descr="u=2776865847,2079648029&amp;gp=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11413" y="1876425"/>
            <a:ext cx="714375" cy="1219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1" name="Picture 5" descr="u=2776865847,2079648029&amp;gp=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75013" y="1820863"/>
            <a:ext cx="714375" cy="1219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2" name="Picture 6" descr="u=2776865847,2079648029&amp;gp=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40200" y="1836738"/>
            <a:ext cx="714375" cy="1219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3" name="Picture 7" descr="u=2776865847,2079648029&amp;gp=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CFF"/>
              </a:clrFrom>
              <a:clrTo>
                <a:srgbClr val="FFFC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75238" y="1836738"/>
            <a:ext cx="714375" cy="1219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4" name="Picture 8" descr="u=2776865847,2079648029&amp;gp=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40425" y="1836738"/>
            <a:ext cx="714375" cy="1219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5" name="Picture 9" descr="u=2776865847,2079648029&amp;gp=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04025" y="1765300"/>
            <a:ext cx="714375" cy="1219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6" name="Picture 10" descr="u=2776865847,2079648029&amp;gp=0"/>
          <p:cNvPicPr>
            <a:picLocks noChangeAspect="1"/>
          </p:cNvPicPr>
          <p:nvPr/>
        </p:nvPicPr>
        <p:blipFill>
          <a:blip r:embed="rId1">
            <a:clrChange>
              <a:clrFrom>
                <a:srgbClr val="FEFDFF"/>
              </a:clrFrom>
              <a:clrTo>
                <a:srgbClr val="FEFD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59688" y="1765300"/>
            <a:ext cx="714375" cy="1219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7" name="Text Box 11"/>
          <p:cNvSpPr/>
          <p:nvPr/>
        </p:nvSpPr>
        <p:spPr>
          <a:xfrm>
            <a:off x="1042988" y="4724400"/>
            <a:ext cx="7561262" cy="1616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10000" b="1">
                <a:solidFill>
                  <a:srgbClr val="FF00FF"/>
                </a:solidFill>
                <a:ea typeface="微软雅黑" panose="020B0503020204020204" pitchFamily="34" charset="-122"/>
              </a:rPr>
              <a:t>5+</a:t>
            </a:r>
            <a:r>
              <a:rPr lang="zh-CN" altLang="en-US" sz="10000" b="1">
                <a:solidFill>
                  <a:srgbClr val="FF00FF"/>
                </a:solidFill>
                <a:ea typeface="微软雅黑" panose="020B0503020204020204" pitchFamily="34" charset="-122"/>
              </a:rPr>
              <a:t>（  ）</a:t>
            </a:r>
            <a:r>
              <a:rPr lang="en-US" altLang="zh-CN" sz="10000" b="1">
                <a:solidFill>
                  <a:srgbClr val="FF00FF"/>
                </a:solidFill>
                <a:ea typeface="微软雅黑" panose="020B0503020204020204" pitchFamily="34" charset="-122"/>
              </a:rPr>
              <a:t>=9</a:t>
            </a:r>
            <a:endParaRPr lang="en-US" altLang="zh-CN" sz="10000" b="1">
              <a:solidFill>
                <a:srgbClr val="FF00FF"/>
              </a:solidFill>
              <a:ea typeface="微软雅黑" panose="020B0503020204020204" pitchFamily="34" charset="-122"/>
            </a:endParaRPr>
          </a:p>
        </p:txBody>
      </p:sp>
      <p:pic>
        <p:nvPicPr>
          <p:cNvPr id="14348" name="Picture 12" descr="u=2776865847,2079648029&amp;gp=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BFF"/>
              </a:clrFrom>
              <a:clrTo>
                <a:srgbClr val="FFFB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64238" y="588963"/>
            <a:ext cx="630237" cy="1076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9" name="Picture 13" descr="u=3439554504,3741383692&amp;gp=1"/>
          <p:cNvPicPr>
            <a:picLocks noChangeAspect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 rot="19020000">
            <a:off x="900113" y="836613"/>
            <a:ext cx="706437" cy="679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50" name="WordArt 14"/>
          <p:cNvSpPr>
            <a:spLocks noTextEdit="1"/>
          </p:cNvSpPr>
          <p:nvPr/>
        </p:nvSpPr>
        <p:spPr>
          <a:xfrm>
            <a:off x="1844675" y="620713"/>
            <a:ext cx="6119813" cy="10080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  <a:tileRect/>
                </a:gradFill>
                <a:effectLst>
                  <a:outerShdw dist="35921" dir="2699999" algn="ctr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再添上（ ）个才和   同样多再添上（ ）个才和   同样多</a:t>
            </a:r>
            <a:endParaRPr lang="zh-CN" altLang="en-US" sz="3600" b="1"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  <a:tileRect/>
              </a:gradFill>
              <a:effectLst>
                <a:outerShdw dist="35921" dir="2699999" algn="ctr" rotWithShape="0">
                  <a:srgbClr val="C0C0C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4351" name="Picture 15" descr="u=3439554504,3741383692&amp;gp=1"/>
          <p:cNvPicPr>
            <a:picLocks noChangeAspect="1"/>
          </p:cNvPicPr>
          <p:nvPr/>
        </p:nvPicPr>
        <p:blipFill>
          <a:blip r:embed="rId2">
            <a:clrChange>
              <a:clrFrom>
                <a:srgbClr val="FCFDFF"/>
              </a:clrFrom>
              <a:clrTo>
                <a:srgbClr val="FCFDFF">
                  <a:alpha val="0"/>
                </a:srgbClr>
              </a:clrTo>
            </a:clrChange>
          </a:blip>
          <a:stretch>
            <a:fillRect/>
          </a:stretch>
        </p:blipFill>
        <p:spPr>
          <a:xfrm rot="19020000">
            <a:off x="1476375" y="3644900"/>
            <a:ext cx="720725" cy="693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52" name="Picture 16" descr="u=3439554504,3741383692&amp;gp=1"/>
          <p:cNvPicPr>
            <a:picLocks noChangeAspect="1"/>
          </p:cNvPicPr>
          <p:nvPr/>
        </p:nvPicPr>
        <p:blipFill>
          <a:blip r:embed="rId2">
            <a:clrChange>
              <a:clrFrom>
                <a:srgbClr val="FCFDFF"/>
              </a:clrFrom>
              <a:clrTo>
                <a:srgbClr val="FCFDFF">
                  <a:alpha val="0"/>
                </a:srgbClr>
              </a:clrTo>
            </a:clrChange>
          </a:blip>
          <a:stretch>
            <a:fillRect/>
          </a:stretch>
        </p:blipFill>
        <p:spPr>
          <a:xfrm rot="19020000">
            <a:off x="611188" y="3644900"/>
            <a:ext cx="720725" cy="693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53" name="Picture 17" descr="u=3439554504,3741383692&amp;gp=1"/>
          <p:cNvPicPr>
            <a:picLocks noChangeAspect="1"/>
          </p:cNvPicPr>
          <p:nvPr/>
        </p:nvPicPr>
        <p:blipFill>
          <a:blip r:embed="rId2">
            <a:clrChange>
              <a:clrFrom>
                <a:srgbClr val="FCFDFF"/>
              </a:clrFrom>
              <a:clrTo>
                <a:srgbClr val="FCFDFF">
                  <a:alpha val="0"/>
                </a:srgbClr>
              </a:clrTo>
            </a:clrChange>
          </a:blip>
          <a:stretch>
            <a:fillRect/>
          </a:stretch>
        </p:blipFill>
        <p:spPr>
          <a:xfrm rot="19020000">
            <a:off x="2411413" y="3644900"/>
            <a:ext cx="720725" cy="693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54" name="Picture 18" descr="u=3439554504,3741383692&amp;gp=1"/>
          <p:cNvPicPr>
            <a:picLocks noChangeAspect="1"/>
          </p:cNvPicPr>
          <p:nvPr/>
        </p:nvPicPr>
        <p:blipFill>
          <a:blip r:embed="rId2">
            <a:clrChange>
              <a:clrFrom>
                <a:srgbClr val="FCFDFF"/>
              </a:clrFrom>
              <a:clrTo>
                <a:srgbClr val="FCFDFF">
                  <a:alpha val="0"/>
                </a:srgbClr>
              </a:clrTo>
            </a:clrChange>
          </a:blip>
          <a:stretch>
            <a:fillRect/>
          </a:stretch>
        </p:blipFill>
        <p:spPr>
          <a:xfrm rot="19020000">
            <a:off x="3348038" y="3644900"/>
            <a:ext cx="720725" cy="6937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55" name="Text Box 19"/>
          <p:cNvSpPr/>
          <p:nvPr/>
        </p:nvSpPr>
        <p:spPr>
          <a:xfrm>
            <a:off x="3644900" y="4549775"/>
            <a:ext cx="1368425" cy="1920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12000" b="1">
                <a:solidFill>
                  <a:srgbClr val="FF0000"/>
                </a:solidFill>
                <a:ea typeface="微软雅黑" panose="020B0503020204020204" pitchFamily="34" charset="-122"/>
              </a:rPr>
              <a:t>4</a:t>
            </a:r>
            <a:endParaRPr lang="en-US" altLang="zh-CN" sz="12000" b="1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  <p:pic>
        <p:nvPicPr>
          <p:cNvPr id="14356" name="Picture 20" descr="u=3439554504,3741383692&amp;gp=1"/>
          <p:cNvPicPr>
            <a:picLocks noChangeAspect="1"/>
          </p:cNvPicPr>
          <p:nvPr/>
        </p:nvPicPr>
        <p:blipFill>
          <a:blip r:embed="rId2">
            <a:clrChange>
              <a:clrFrom>
                <a:srgbClr val="FCFDFF"/>
              </a:clrFrom>
              <a:clrTo>
                <a:srgbClr val="FCFDFF">
                  <a:alpha val="0"/>
                </a:srgbClr>
              </a:clrTo>
            </a:clrChange>
          </a:blip>
          <a:stretch>
            <a:fillRect/>
          </a:stretch>
        </p:blipFill>
        <p:spPr>
          <a:xfrm rot="19020000">
            <a:off x="5076825" y="3644900"/>
            <a:ext cx="720725" cy="693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57" name="Picture 21" descr="u=3439554504,3741383692&amp;gp=1"/>
          <p:cNvPicPr>
            <a:picLocks noChangeAspect="1"/>
          </p:cNvPicPr>
          <p:nvPr/>
        </p:nvPicPr>
        <p:blipFill>
          <a:blip r:embed="rId2">
            <a:clrChange>
              <a:clrFrom>
                <a:srgbClr val="FCFDFF"/>
              </a:clrFrom>
              <a:clrTo>
                <a:srgbClr val="FCFDFF">
                  <a:alpha val="0"/>
                </a:srgbClr>
              </a:clrTo>
            </a:clrChange>
          </a:blip>
          <a:stretch>
            <a:fillRect/>
          </a:stretch>
        </p:blipFill>
        <p:spPr>
          <a:xfrm rot="19020000">
            <a:off x="4284663" y="3644900"/>
            <a:ext cx="720725" cy="693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58" name="Picture 22" descr="u=3439554504,3741383692&amp;gp=1"/>
          <p:cNvPicPr>
            <a:picLocks noChangeAspect="1"/>
          </p:cNvPicPr>
          <p:nvPr/>
        </p:nvPicPr>
        <p:blipFill>
          <a:blip r:embed="rId2">
            <a:clrChange>
              <a:clrFrom>
                <a:srgbClr val="FCFDFF"/>
              </a:clrFrom>
              <a:clrTo>
                <a:srgbClr val="FCFDFF">
                  <a:alpha val="0"/>
                </a:srgbClr>
              </a:clrTo>
            </a:clrChange>
          </a:blip>
          <a:stretch>
            <a:fillRect/>
          </a:stretch>
        </p:blipFill>
        <p:spPr>
          <a:xfrm rot="19020000">
            <a:off x="5940425" y="3644900"/>
            <a:ext cx="720725" cy="693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59" name="Picture 23" descr="u=3439554504,3741383692&amp;gp=1"/>
          <p:cNvPicPr>
            <a:picLocks noChangeAspect="1"/>
          </p:cNvPicPr>
          <p:nvPr/>
        </p:nvPicPr>
        <p:blipFill>
          <a:blip r:embed="rId2">
            <a:clrChange>
              <a:clrFrom>
                <a:srgbClr val="FCFDFF"/>
              </a:clrFrom>
              <a:clrTo>
                <a:srgbClr val="FCFDFF">
                  <a:alpha val="0"/>
                </a:srgbClr>
              </a:clrTo>
            </a:clrChange>
          </a:blip>
          <a:stretch>
            <a:fillRect/>
          </a:stretch>
        </p:blipFill>
        <p:spPr>
          <a:xfrm rot="19020000">
            <a:off x="6732588" y="3644900"/>
            <a:ext cx="720725" cy="693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60" name="Picture 24" descr="u=3439554504,3741383692&amp;gp=1"/>
          <p:cNvPicPr>
            <a:picLocks noChangeAspect="1"/>
          </p:cNvPicPr>
          <p:nvPr/>
        </p:nvPicPr>
        <p:blipFill>
          <a:blip r:embed="rId2">
            <a:clrChange>
              <a:clrFrom>
                <a:srgbClr val="FCFDFF"/>
              </a:clrFrom>
              <a:clrTo>
                <a:srgbClr val="FCFDFF">
                  <a:alpha val="0"/>
                </a:srgbClr>
              </a:clrTo>
            </a:clrChange>
          </a:blip>
          <a:stretch>
            <a:fillRect/>
          </a:stretch>
        </p:blipFill>
        <p:spPr>
          <a:xfrm rot="19020000">
            <a:off x="7524750" y="3644900"/>
            <a:ext cx="720725" cy="6937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61" name="Rectangle 25"/>
          <p:cNvSpPr/>
          <p:nvPr/>
        </p:nvSpPr>
        <p:spPr>
          <a:xfrm>
            <a:off x="5076825" y="3357563"/>
            <a:ext cx="3311525" cy="1079500"/>
          </a:xfrm>
          <a:prstGeom prst="rect">
            <a:avLst/>
          </a:prstGeom>
          <a:noFill/>
          <a:ln w="9525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 fill="hold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355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355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355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355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355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355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355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355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355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355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355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4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4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4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7" grpId="0" animBg="1"/>
      <p:bldP spid="1436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Text Box 4"/>
          <p:cNvSpPr/>
          <p:nvPr/>
        </p:nvSpPr>
        <p:spPr>
          <a:xfrm>
            <a:off x="1258888" y="188913"/>
            <a:ext cx="8496300" cy="1158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7000" b="1">
                <a:solidFill>
                  <a:srgbClr val="FB5B5B"/>
                </a:solidFill>
                <a:ea typeface="华文彩云" panose="02010800040101010101" pitchFamily="2" charset="-122"/>
              </a:rPr>
              <a:t>数一数，算一算</a:t>
            </a:r>
            <a:endParaRPr lang="zh-CN" altLang="en-US" sz="7000" b="1">
              <a:solidFill>
                <a:srgbClr val="FB5B5B"/>
              </a:solidFill>
              <a:ea typeface="华文彩云" panose="02010800040101010101" pitchFamily="2" charset="-122"/>
            </a:endParaRPr>
          </a:p>
        </p:txBody>
      </p:sp>
      <p:pic>
        <p:nvPicPr>
          <p:cNvPr id="15363" name="Picture 5" descr="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6738" y="315913"/>
            <a:ext cx="642937" cy="857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4" name="Picture 6" descr="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778750" y="277813"/>
            <a:ext cx="642938" cy="857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5" name="Picture 10" descr="013m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2138" y="2565400"/>
            <a:ext cx="2160587" cy="7556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6" name="Picture 11" descr="013m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625" y="2560638"/>
            <a:ext cx="2195513" cy="768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7" name="Picture 12" descr="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625" y="3330575"/>
            <a:ext cx="6985000" cy="1222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8" name="WordArt 13"/>
          <p:cNvSpPr>
            <a:spLocks noTextEdit="1"/>
          </p:cNvSpPr>
          <p:nvPr/>
        </p:nvSpPr>
        <p:spPr>
          <a:xfrm>
            <a:off x="2268538" y="4149725"/>
            <a:ext cx="4103687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Autofit/>
          </a:bodyPr>
          <a:p>
            <a:pPr algn="ctr" defTabSz="914400">
              <a:buClrTx/>
              <a:buSzPct val="100000"/>
              <a:buFontTx/>
              <a:buNone/>
            </a:pPr>
            <a:r>
              <a:rPr lang="en-US" altLang="zh-CN" sz="3600" b="1">
                <a:noFill/>
                <a:effectLst>
                  <a:outerShdw blurRad="38100" dist="38100" dir="2700000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6 +（ ）=96 +（ ）</a:t>
            </a:r>
            <a:r>
              <a:rPr lang="en-US" altLang="zh-CN" sz="3600" b="1">
                <a:noFill/>
                <a:effectLst>
                  <a:outerShdw blurRad="38100" dist="38100" dir="2700000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=9</a:t>
            </a:r>
            <a:endParaRPr lang="en-US" altLang="zh-CN" sz="3600" b="1">
              <a:noFill/>
              <a:effectLst>
                <a:outerShdw blurRad="38100" dist="38100" dir="2700000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5369" name="Picture 18" descr="013m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9600" y="2563813"/>
            <a:ext cx="2160588" cy="755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70" name="Text Box 23"/>
          <p:cNvSpPr/>
          <p:nvPr/>
        </p:nvSpPr>
        <p:spPr>
          <a:xfrm>
            <a:off x="4140200" y="3789363"/>
            <a:ext cx="1295400" cy="1616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10000" b="1">
                <a:solidFill>
                  <a:srgbClr val="FF0000"/>
                </a:solidFill>
                <a:ea typeface="微软雅黑" panose="020B0503020204020204" pitchFamily="34" charset="-122"/>
              </a:rPr>
              <a:t>3</a:t>
            </a:r>
            <a:endParaRPr lang="en-US" altLang="zh-CN" sz="10000" b="1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Text Box 4"/>
          <p:cNvSpPr/>
          <p:nvPr/>
        </p:nvSpPr>
        <p:spPr>
          <a:xfrm>
            <a:off x="1258888" y="188913"/>
            <a:ext cx="8496300" cy="1158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7000" b="1">
                <a:solidFill>
                  <a:srgbClr val="FB5B5B"/>
                </a:solidFill>
                <a:ea typeface="华文彩云" panose="02010800040101010101" pitchFamily="2" charset="-122"/>
              </a:rPr>
              <a:t>数一数，算一算</a:t>
            </a:r>
            <a:endParaRPr lang="zh-CN" altLang="en-US" sz="7000" b="1">
              <a:solidFill>
                <a:srgbClr val="FB5B5B"/>
              </a:solidFill>
              <a:ea typeface="华文彩云" panose="02010800040101010101" pitchFamily="2" charset="-122"/>
            </a:endParaRPr>
          </a:p>
        </p:txBody>
      </p:sp>
      <p:pic>
        <p:nvPicPr>
          <p:cNvPr id="16387" name="Picture 5" descr="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6738" y="315913"/>
            <a:ext cx="642937" cy="857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8" name="Picture 6" descr="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778750" y="277813"/>
            <a:ext cx="642938" cy="857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9" name="Picture 7" descr="6058371f22f9983e08a799bec6965fd1_113730446474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" y="2282825"/>
            <a:ext cx="971550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90" name="Picture 8" descr="6058371f22f9983e08a799bec6965fd1_113730446474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613" y="2282825"/>
            <a:ext cx="971550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91" name="Picture 9" descr="6058371f22f9983e08a799bec6965fd1_113730446474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5013" y="2282825"/>
            <a:ext cx="971550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92" name="Picture 10" descr="6058371f22f9983e08a799bec6965fd1_113730446474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276475"/>
            <a:ext cx="971550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93" name="Picture 11" descr="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0" y="3314700"/>
            <a:ext cx="8245475" cy="142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94" name="WordArt 12"/>
          <p:cNvSpPr>
            <a:spLocks noTextEdit="1"/>
          </p:cNvSpPr>
          <p:nvPr/>
        </p:nvSpPr>
        <p:spPr>
          <a:xfrm>
            <a:off x="3132138" y="4652963"/>
            <a:ext cx="3457575" cy="6429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Autofit/>
          </a:bodyPr>
          <a:p>
            <a:pPr algn="ctr" defTabSz="914400">
              <a:buClrTx/>
              <a:buSzPct val="100000"/>
              <a:buFontTx/>
              <a:buNone/>
            </a:pPr>
            <a:r>
              <a:rPr lang="en-US" altLang="zh-CN" sz="3600" b="1">
                <a:noFill/>
                <a:effectLst>
                  <a:outerShdw blurRad="38100" dist="38100" dir="2700000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4+（  ）=104+（  ）</a:t>
            </a:r>
            <a:r>
              <a:rPr lang="en-US" altLang="zh-CN" sz="3600" b="1">
                <a:noFill/>
                <a:effectLst>
                  <a:outerShdw blurRad="38100" dist="38100" dir="2700000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=10</a:t>
            </a:r>
            <a:endParaRPr lang="en-US" altLang="zh-CN" sz="3600" b="1">
              <a:noFill/>
              <a:effectLst>
                <a:outerShdw blurRad="38100" dist="38100" dir="2700000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395" name="Text Box 13"/>
          <p:cNvSpPr/>
          <p:nvPr/>
        </p:nvSpPr>
        <p:spPr>
          <a:xfrm>
            <a:off x="7019925" y="1628775"/>
            <a:ext cx="1081088" cy="1920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12000" b="1">
                <a:ea typeface="微软雅黑" panose="020B0503020204020204" pitchFamily="34" charset="-122"/>
              </a:rPr>
              <a:t>？</a:t>
            </a:r>
            <a:endParaRPr lang="zh-CN" altLang="en-US" sz="12000" b="1">
              <a:ea typeface="微软雅黑" panose="020B0503020204020204" pitchFamily="34" charset="-122"/>
            </a:endParaRPr>
          </a:p>
        </p:txBody>
      </p:sp>
      <p:sp>
        <p:nvSpPr>
          <p:cNvPr id="16396" name="Text Box 14"/>
          <p:cNvSpPr/>
          <p:nvPr/>
        </p:nvSpPr>
        <p:spPr>
          <a:xfrm>
            <a:off x="4225925" y="4149725"/>
            <a:ext cx="1008063" cy="1616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10000" b="1">
                <a:solidFill>
                  <a:srgbClr val="FF0000"/>
                </a:solidFill>
                <a:ea typeface="微软雅黑" panose="020B0503020204020204" pitchFamily="34" charset="-122"/>
              </a:rPr>
              <a:t>6</a:t>
            </a:r>
            <a:endParaRPr lang="en-US" altLang="zh-CN" sz="10000" b="1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 fill="hold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 fill="hold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 fill="hold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 fill="hold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 fill="hold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 fill="hold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5" grpId="0" animBg="1"/>
      <p:bldP spid="1639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Text Box 2"/>
          <p:cNvSpPr/>
          <p:nvPr/>
        </p:nvSpPr>
        <p:spPr>
          <a:xfrm>
            <a:off x="1258888" y="188913"/>
            <a:ext cx="8496300" cy="1158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7000" b="1">
                <a:solidFill>
                  <a:srgbClr val="FB5B5B"/>
                </a:solidFill>
                <a:ea typeface="华文彩云" panose="02010800040101010101" pitchFamily="2" charset="-122"/>
              </a:rPr>
              <a:t>数一数，算一算</a:t>
            </a:r>
            <a:endParaRPr lang="zh-CN" altLang="en-US" sz="7000" b="1">
              <a:solidFill>
                <a:srgbClr val="FB5B5B"/>
              </a:solidFill>
              <a:ea typeface="华文彩云" panose="02010800040101010101" pitchFamily="2" charset="-122"/>
            </a:endParaRPr>
          </a:p>
        </p:txBody>
      </p:sp>
      <p:pic>
        <p:nvPicPr>
          <p:cNvPr id="17411" name="Picture 3" descr="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6738" y="315913"/>
            <a:ext cx="642937" cy="857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2" name="Picture 4" descr="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778750" y="277813"/>
            <a:ext cx="642938" cy="857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3" name="Picture 14" descr="Gif0405_0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8038" y="2276475"/>
            <a:ext cx="863600" cy="10810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4" name="Picture 15" descr="Gif0405_0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4300" y="2276475"/>
            <a:ext cx="863600" cy="10810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5" name="Picture 16" descr="Gif0405_0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3" y="2276475"/>
            <a:ext cx="863600" cy="10810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6" name="Picture 17" descr="Gif0405_0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263" y="2276475"/>
            <a:ext cx="863600" cy="10810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7" name="Picture 18" descr="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913" y="3257550"/>
            <a:ext cx="6985000" cy="1222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8" name="Picture 19" descr="Gif0405_0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913" y="2276475"/>
            <a:ext cx="863600" cy="10810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9" name="Picture 20" descr="Gif0405_0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775" y="2276475"/>
            <a:ext cx="863600" cy="10810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20" name="Picture 21" descr="Gif0405_0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613" y="2252663"/>
            <a:ext cx="863600" cy="10810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21" name="Text Box 22"/>
          <p:cNvSpPr/>
          <p:nvPr/>
        </p:nvSpPr>
        <p:spPr>
          <a:xfrm>
            <a:off x="7019925" y="1628775"/>
            <a:ext cx="1081088" cy="1920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12000" b="1">
                <a:ea typeface="微软雅黑" panose="020B0503020204020204" pitchFamily="34" charset="-122"/>
              </a:rPr>
              <a:t>？</a:t>
            </a:r>
            <a:endParaRPr lang="zh-CN" altLang="en-US" sz="12000" b="1">
              <a:ea typeface="微软雅黑" panose="020B0503020204020204" pitchFamily="34" charset="-122"/>
            </a:endParaRPr>
          </a:p>
        </p:txBody>
      </p:sp>
      <p:sp>
        <p:nvSpPr>
          <p:cNvPr id="17422" name="Text Box 23"/>
          <p:cNvSpPr/>
          <p:nvPr/>
        </p:nvSpPr>
        <p:spPr>
          <a:xfrm>
            <a:off x="4225925" y="4149725"/>
            <a:ext cx="1008063" cy="1616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10000" b="1">
                <a:solidFill>
                  <a:srgbClr val="FF0000"/>
                </a:solidFill>
                <a:ea typeface="微软雅黑" panose="020B0503020204020204" pitchFamily="34" charset="-122"/>
              </a:rPr>
              <a:t>3</a:t>
            </a:r>
            <a:endParaRPr lang="en-US" altLang="zh-CN" sz="10000" b="1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  <p:sp>
        <p:nvSpPr>
          <p:cNvPr id="17423" name="WordArt 24"/>
          <p:cNvSpPr>
            <a:spLocks noTextEdit="1"/>
          </p:cNvSpPr>
          <p:nvPr/>
        </p:nvSpPr>
        <p:spPr>
          <a:xfrm>
            <a:off x="3132138" y="4652963"/>
            <a:ext cx="3457575" cy="6429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Autofit/>
          </a:bodyPr>
          <a:p>
            <a:pPr algn="ctr" defTabSz="914400">
              <a:buClrTx/>
              <a:buSzPct val="100000"/>
              <a:buFontTx/>
              <a:buNone/>
            </a:pPr>
            <a:r>
              <a:rPr lang="en-US" altLang="zh-CN" sz="3600" b="1">
                <a:noFill/>
                <a:effectLst>
                  <a:outerShdw blurRad="38100" dist="38100" dir="2700000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7+（  ）=107+（  ）</a:t>
            </a:r>
            <a:r>
              <a:rPr lang="en-US" altLang="zh-CN" sz="3600" b="1">
                <a:noFill/>
                <a:effectLst>
                  <a:outerShdw blurRad="38100" dist="38100" dir="2700000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=10</a:t>
            </a:r>
            <a:endParaRPr lang="en-US" altLang="zh-CN" sz="3600" b="1">
              <a:noFill/>
              <a:effectLst>
                <a:outerShdw blurRad="38100" dist="38100" dir="2700000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 fill="hold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 fill="hold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 fill="hold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 fill="hold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 fill="hold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 fill="hold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 fill="hold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 fill="hold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 fill="hold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1" grpId="0" animBg="1"/>
      <p:bldP spid="174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Text Box 10"/>
          <p:cNvSpPr/>
          <p:nvPr/>
        </p:nvSpPr>
        <p:spPr>
          <a:xfrm>
            <a:off x="0" y="981075"/>
            <a:ext cx="4181475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 b="1">
                <a:solidFill>
                  <a:srgbClr val="FB5B5B"/>
                </a:solidFill>
                <a:ea typeface="微软雅黑" panose="020B0503020204020204" pitchFamily="34" charset="-122"/>
              </a:rPr>
              <a:t>4+</a:t>
            </a:r>
            <a:r>
              <a:rPr lang="zh-CN" altLang="en-US" sz="6000" b="1">
                <a:solidFill>
                  <a:srgbClr val="FB5B5B"/>
                </a:solidFill>
                <a:ea typeface="微软雅黑" panose="020B0503020204020204" pitchFamily="34" charset="-122"/>
              </a:rPr>
              <a:t>（</a:t>
            </a:r>
            <a:r>
              <a:rPr lang="en-US" altLang="zh-CN" sz="6000" b="1">
                <a:solidFill>
                  <a:srgbClr val="FB5B5B"/>
                </a:solidFill>
                <a:ea typeface="微软雅黑" panose="020B0503020204020204" pitchFamily="34" charset="-122"/>
              </a:rPr>
              <a:t>5</a:t>
            </a:r>
            <a:r>
              <a:rPr lang="zh-CN" altLang="en-US" sz="6000" b="1">
                <a:solidFill>
                  <a:srgbClr val="FB5B5B"/>
                </a:solidFill>
                <a:ea typeface="微软雅黑" panose="020B0503020204020204" pitchFamily="34" charset="-122"/>
              </a:rPr>
              <a:t>）</a:t>
            </a:r>
            <a:r>
              <a:rPr lang="en-US" altLang="zh-CN" sz="6000" b="1">
                <a:solidFill>
                  <a:srgbClr val="FB5B5B"/>
                </a:solidFill>
                <a:ea typeface="微软雅黑" panose="020B0503020204020204" pitchFamily="34" charset="-122"/>
              </a:rPr>
              <a:t>=9</a:t>
            </a:r>
            <a:endParaRPr lang="en-US" altLang="zh-CN" sz="6000" b="1">
              <a:solidFill>
                <a:srgbClr val="FB5B5B"/>
              </a:solidFill>
              <a:ea typeface="微软雅黑" panose="020B0503020204020204" pitchFamily="34" charset="-122"/>
            </a:endParaRPr>
          </a:p>
        </p:txBody>
      </p:sp>
      <p:sp>
        <p:nvSpPr>
          <p:cNvPr id="18435" name="Text Box 27"/>
          <p:cNvSpPr/>
          <p:nvPr/>
        </p:nvSpPr>
        <p:spPr>
          <a:xfrm>
            <a:off x="0" y="2276475"/>
            <a:ext cx="4181475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6000" b="1">
                <a:solidFill>
                  <a:srgbClr val="FB5B5B"/>
                </a:solidFill>
                <a:ea typeface="微软雅黑" panose="020B0503020204020204" pitchFamily="34" charset="-122"/>
              </a:rPr>
              <a:t>（</a:t>
            </a:r>
            <a:r>
              <a:rPr lang="en-US" altLang="zh-CN" sz="6000" b="1">
                <a:solidFill>
                  <a:srgbClr val="FB5B5B"/>
                </a:solidFill>
                <a:ea typeface="微软雅黑" panose="020B0503020204020204" pitchFamily="34" charset="-122"/>
              </a:rPr>
              <a:t>3</a:t>
            </a:r>
            <a:r>
              <a:rPr lang="zh-CN" altLang="en-US" sz="6000" b="1">
                <a:solidFill>
                  <a:srgbClr val="FB5B5B"/>
                </a:solidFill>
                <a:ea typeface="微软雅黑" panose="020B0503020204020204" pitchFamily="34" charset="-122"/>
              </a:rPr>
              <a:t>）</a:t>
            </a:r>
            <a:r>
              <a:rPr lang="en-US" altLang="zh-CN" sz="6000" b="1">
                <a:solidFill>
                  <a:srgbClr val="FB5B5B"/>
                </a:solidFill>
                <a:ea typeface="微软雅黑" panose="020B0503020204020204" pitchFamily="34" charset="-122"/>
              </a:rPr>
              <a:t>+4=7</a:t>
            </a:r>
            <a:endParaRPr lang="en-US" altLang="zh-CN" sz="6000" b="1">
              <a:solidFill>
                <a:srgbClr val="FB5B5B"/>
              </a:solidFill>
              <a:ea typeface="微软雅黑" panose="020B0503020204020204" pitchFamily="34" charset="-122"/>
            </a:endParaRPr>
          </a:p>
        </p:txBody>
      </p:sp>
      <p:sp>
        <p:nvSpPr>
          <p:cNvPr id="18436" name="Text Box 28"/>
          <p:cNvSpPr/>
          <p:nvPr/>
        </p:nvSpPr>
        <p:spPr>
          <a:xfrm>
            <a:off x="323850" y="3789363"/>
            <a:ext cx="446405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 b="1">
                <a:solidFill>
                  <a:srgbClr val="FB5B5B"/>
                </a:solidFill>
                <a:ea typeface="微软雅黑" panose="020B0503020204020204" pitchFamily="34" charset="-122"/>
              </a:rPr>
              <a:t>6+</a:t>
            </a:r>
            <a:r>
              <a:rPr lang="zh-CN" altLang="en-US" sz="6000" b="1">
                <a:solidFill>
                  <a:srgbClr val="FB5B5B"/>
                </a:solidFill>
                <a:ea typeface="微软雅黑" panose="020B0503020204020204" pitchFamily="34" charset="-122"/>
              </a:rPr>
              <a:t>（</a:t>
            </a:r>
            <a:r>
              <a:rPr lang="en-US" altLang="zh-CN" sz="6000" b="1">
                <a:solidFill>
                  <a:srgbClr val="FB5B5B"/>
                </a:solidFill>
                <a:ea typeface="微软雅黑" panose="020B0503020204020204" pitchFamily="34" charset="-122"/>
              </a:rPr>
              <a:t>4</a:t>
            </a:r>
            <a:r>
              <a:rPr lang="zh-CN" altLang="en-US" sz="6000" b="1">
                <a:solidFill>
                  <a:srgbClr val="FB5B5B"/>
                </a:solidFill>
                <a:ea typeface="微软雅黑" panose="020B0503020204020204" pitchFamily="34" charset="-122"/>
              </a:rPr>
              <a:t>）</a:t>
            </a:r>
            <a:r>
              <a:rPr lang="en-US" altLang="zh-CN" sz="6000" b="1">
                <a:solidFill>
                  <a:srgbClr val="FB5B5B"/>
                </a:solidFill>
                <a:ea typeface="微软雅黑" panose="020B0503020204020204" pitchFamily="34" charset="-122"/>
              </a:rPr>
              <a:t>=10</a:t>
            </a:r>
            <a:endParaRPr lang="en-US" altLang="zh-CN" sz="6000" b="1">
              <a:solidFill>
                <a:srgbClr val="FB5B5B"/>
              </a:solidFill>
              <a:ea typeface="微软雅黑" panose="020B0503020204020204" pitchFamily="34" charset="-122"/>
            </a:endParaRPr>
          </a:p>
        </p:txBody>
      </p:sp>
      <p:pic>
        <p:nvPicPr>
          <p:cNvPr id="18437" name="Picture 16" descr="Gif0405_00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750" y="2133600"/>
            <a:ext cx="1219200" cy="1219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8" name="Text Box 29"/>
          <p:cNvSpPr/>
          <p:nvPr/>
        </p:nvSpPr>
        <p:spPr>
          <a:xfrm>
            <a:off x="4962525" y="981075"/>
            <a:ext cx="4181475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 b="1">
                <a:solidFill>
                  <a:srgbClr val="FB5B5B"/>
                </a:solidFill>
                <a:ea typeface="微软雅黑" panose="020B0503020204020204" pitchFamily="34" charset="-122"/>
              </a:rPr>
              <a:t>4+</a:t>
            </a:r>
            <a:r>
              <a:rPr lang="zh-CN" altLang="en-US" sz="6000" b="1">
                <a:solidFill>
                  <a:srgbClr val="FB5B5B"/>
                </a:solidFill>
                <a:ea typeface="微软雅黑" panose="020B0503020204020204" pitchFamily="34" charset="-122"/>
              </a:rPr>
              <a:t>（</a:t>
            </a:r>
            <a:r>
              <a:rPr lang="en-US" altLang="zh-CN" sz="6000" b="1">
                <a:solidFill>
                  <a:srgbClr val="FB5B5B"/>
                </a:solidFill>
                <a:ea typeface="微软雅黑" panose="020B0503020204020204" pitchFamily="34" charset="-122"/>
              </a:rPr>
              <a:t>4</a:t>
            </a:r>
            <a:r>
              <a:rPr lang="zh-CN" altLang="en-US" sz="6000" b="1">
                <a:solidFill>
                  <a:srgbClr val="FB5B5B"/>
                </a:solidFill>
                <a:ea typeface="微软雅黑" panose="020B0503020204020204" pitchFamily="34" charset="-122"/>
              </a:rPr>
              <a:t>）</a:t>
            </a:r>
            <a:r>
              <a:rPr lang="en-US" altLang="zh-CN" sz="6000" b="1">
                <a:solidFill>
                  <a:srgbClr val="FB5B5B"/>
                </a:solidFill>
                <a:ea typeface="微软雅黑" panose="020B0503020204020204" pitchFamily="34" charset="-122"/>
              </a:rPr>
              <a:t>=8</a:t>
            </a:r>
            <a:endParaRPr lang="en-US" altLang="zh-CN" sz="6000" b="1">
              <a:solidFill>
                <a:srgbClr val="FB5B5B"/>
              </a:solidFill>
              <a:ea typeface="微软雅黑" panose="020B0503020204020204" pitchFamily="34" charset="-122"/>
            </a:endParaRPr>
          </a:p>
        </p:txBody>
      </p:sp>
      <p:sp>
        <p:nvSpPr>
          <p:cNvPr id="18439" name="Text Box 30"/>
          <p:cNvSpPr/>
          <p:nvPr/>
        </p:nvSpPr>
        <p:spPr>
          <a:xfrm>
            <a:off x="4962525" y="2349500"/>
            <a:ext cx="4181475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6000" b="1">
                <a:solidFill>
                  <a:srgbClr val="FB5B5B"/>
                </a:solidFill>
                <a:ea typeface="微软雅黑" panose="020B0503020204020204" pitchFamily="34" charset="-122"/>
              </a:rPr>
              <a:t>（</a:t>
            </a:r>
            <a:r>
              <a:rPr lang="en-US" altLang="zh-CN" sz="6000" b="1">
                <a:solidFill>
                  <a:srgbClr val="FB5B5B"/>
                </a:solidFill>
                <a:ea typeface="微软雅黑" panose="020B0503020204020204" pitchFamily="34" charset="-122"/>
              </a:rPr>
              <a:t>1</a:t>
            </a:r>
            <a:r>
              <a:rPr lang="zh-CN" altLang="en-US" sz="6000" b="1">
                <a:solidFill>
                  <a:srgbClr val="FB5B5B"/>
                </a:solidFill>
                <a:ea typeface="微软雅黑" panose="020B0503020204020204" pitchFamily="34" charset="-122"/>
              </a:rPr>
              <a:t>）</a:t>
            </a:r>
            <a:r>
              <a:rPr lang="en-US" altLang="zh-CN" sz="6000" b="1">
                <a:solidFill>
                  <a:srgbClr val="FB5B5B"/>
                </a:solidFill>
                <a:ea typeface="微软雅黑" panose="020B0503020204020204" pitchFamily="34" charset="-122"/>
              </a:rPr>
              <a:t>+5=6</a:t>
            </a:r>
            <a:endParaRPr lang="en-US" altLang="zh-CN" sz="6000" b="1">
              <a:solidFill>
                <a:srgbClr val="FB5B5B"/>
              </a:solidFill>
              <a:ea typeface="微软雅黑" panose="020B0503020204020204" pitchFamily="34" charset="-122"/>
            </a:endParaRPr>
          </a:p>
        </p:txBody>
      </p:sp>
      <p:sp>
        <p:nvSpPr>
          <p:cNvPr id="18440" name="Text Box 31"/>
          <p:cNvSpPr/>
          <p:nvPr/>
        </p:nvSpPr>
        <p:spPr>
          <a:xfrm>
            <a:off x="5003800" y="3716338"/>
            <a:ext cx="457835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 b="1">
                <a:solidFill>
                  <a:srgbClr val="FB5B5B"/>
                </a:solidFill>
                <a:ea typeface="微软雅黑" panose="020B0503020204020204" pitchFamily="34" charset="-122"/>
              </a:rPr>
              <a:t>5</a:t>
            </a:r>
            <a:r>
              <a:rPr lang="zh-CN" altLang="zh-CN" sz="6000" b="1">
                <a:solidFill>
                  <a:srgbClr val="FB5B5B"/>
                </a:solidFill>
                <a:ea typeface="微软雅黑" panose="020B0503020204020204" pitchFamily="34" charset="-122"/>
              </a:rPr>
              <a:t>－</a:t>
            </a:r>
            <a:r>
              <a:rPr lang="zh-CN" altLang="en-US" sz="6000" b="1">
                <a:solidFill>
                  <a:srgbClr val="FB5B5B"/>
                </a:solidFill>
                <a:ea typeface="微软雅黑" panose="020B0503020204020204" pitchFamily="34" charset="-122"/>
              </a:rPr>
              <a:t>（</a:t>
            </a:r>
            <a:r>
              <a:rPr lang="en-US" altLang="zh-CN" sz="6000" b="1">
                <a:solidFill>
                  <a:srgbClr val="FB5B5B"/>
                </a:solidFill>
                <a:ea typeface="微软雅黑" panose="020B0503020204020204" pitchFamily="34" charset="-122"/>
              </a:rPr>
              <a:t>2</a:t>
            </a:r>
            <a:r>
              <a:rPr lang="zh-CN" altLang="en-US" sz="6000" b="1">
                <a:solidFill>
                  <a:srgbClr val="FB5B5B"/>
                </a:solidFill>
                <a:ea typeface="微软雅黑" panose="020B0503020204020204" pitchFamily="34" charset="-122"/>
              </a:rPr>
              <a:t>）</a:t>
            </a:r>
            <a:r>
              <a:rPr lang="en-US" altLang="zh-CN" sz="6000" b="1">
                <a:solidFill>
                  <a:srgbClr val="FB5B5B"/>
                </a:solidFill>
                <a:ea typeface="微软雅黑" panose="020B0503020204020204" pitchFamily="34" charset="-122"/>
              </a:rPr>
              <a:t>=3</a:t>
            </a:r>
            <a:endParaRPr lang="en-US" altLang="zh-CN" sz="6000" b="1">
              <a:solidFill>
                <a:srgbClr val="FB5B5B"/>
              </a:solidFill>
              <a:ea typeface="微软雅黑" panose="020B0503020204020204" pitchFamily="34" charset="-122"/>
            </a:endParaRPr>
          </a:p>
        </p:txBody>
      </p:sp>
      <p:pic>
        <p:nvPicPr>
          <p:cNvPr id="18441" name="Picture 18" descr="Gif0405_0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588" y="3559175"/>
            <a:ext cx="1219200" cy="1219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42" name="Picture 13" descr="1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5600" y="2060575"/>
            <a:ext cx="1176338" cy="14398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43" name="Picture 37" descr="Gif0405_00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3350" y="908050"/>
            <a:ext cx="1219200" cy="1219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44" name="Picture 43" descr="Gif0405_00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2225" y="981075"/>
            <a:ext cx="1238250" cy="1238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45" name="Picture 47" descr="86c953d2848e7979fe81af80a29441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92275" y="3644900"/>
            <a:ext cx="1244600" cy="14366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46" name="Picture 36" descr="未标题-2 拷贝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83500" y="4865688"/>
            <a:ext cx="7162800" cy="19065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47" name="Picture 55" descr="9999-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26225" y="4879975"/>
            <a:ext cx="7162800" cy="19065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48" name="Picture 57" descr="9999-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62600" y="4879975"/>
            <a:ext cx="7162800" cy="19065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49" name="Picture 59" descr="9999-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38663" y="4883150"/>
            <a:ext cx="7162800" cy="19065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50" name="Picture 60" descr="9999-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530600" y="4899025"/>
            <a:ext cx="7162800" cy="19065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51" name="Picture 62" descr="9999-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449513" y="4883150"/>
            <a:ext cx="7162800" cy="1908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52" name="Picture 65" descr="27_4200_36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71550" y="6115050"/>
            <a:ext cx="7775575" cy="742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53" name="Text Box 66"/>
          <p:cNvSpPr/>
          <p:nvPr/>
        </p:nvSpPr>
        <p:spPr>
          <a:xfrm>
            <a:off x="2627313" y="260350"/>
            <a:ext cx="4681537" cy="854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5000">
                <a:solidFill>
                  <a:srgbClr val="0000FF"/>
                </a:solidFill>
                <a:ea typeface="华文彩云" panose="02010800040101010101" pitchFamily="2" charset="-122"/>
              </a:rPr>
              <a:t>火车到站啦！</a:t>
            </a:r>
            <a:endParaRPr lang="zh-CN" altLang="en-US" sz="5000">
              <a:solidFill>
                <a:srgbClr val="0000FF"/>
              </a:solidFill>
              <a:ea typeface="华文彩云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65 -0.00486 C 0.03594 0.07476 0.07587 0.15486 0.13524 0.1625 C 0.19462 0.17014 0.28785 0.03958 0.35243 0.0412 C 0.41684 0.04236 0.51441 0.12037 0.52326 0.17176 C 0.53194 0.22268 0.37917 0.30208 0.40538 0.34814 C 0.4316 0.39375 0.62882 0.40023 0.68073 0.44745 C 0.73299 0.49444 0.72483 0.56226 0.71719 0.63078">
                                      <p:cBhvr>
                                        <p:cTn id="6" dur="20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7037E-07 L -0.11406 0.00671">
                                      <p:cBhvr>
                                        <p:cTn id="8" dur="20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07 0 C -0.14444 0.06551 -0.28871 0.13102 -0.25972 0.17731 C -0.23073 0.22384 0.1026 0.20625 0.17413 0.27824 C 0.24566 0.35 0.17014 0.5537 0.16927 0.60903">
                                      <p:cBhvr>
                                        <p:cTn id="20" dur="20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06 3.7037E-07 L -0.11615 -0.00394">
                                      <p:cBhvr>
                                        <p:cTn id="22" dur="2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06 0.00417 C 0.26494 -0.08472 0.53004 -0.17361 0.66059 -0.10185 C 0.79167 -0.02963 0.76372 0.34653 0.78421 0.43611">
                                      <p:cBhvr>
                                        <p:cTn id="34" dur="2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3.7037E-07 L -0.11597 -0.00394">
                                      <p:cBhvr>
                                        <p:cTn id="36" dur="20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06 7.77778E-06 C 0.10434 -0.03981 0.20868 -0.07962 0.25 -0.00856 C 0.29132 0.06251 0.24861 0.35348 0.24826 0.42593">
                                      <p:cBhvr>
                                        <p:cTn id="48" dur="2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06 3.7037E-06 L -0.10816 -0.00232">
                                      <p:cBhvr>
                                        <p:cTn id="50" dur="20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06 -1.48148E-06 C 0.11911 -0.2162 0.2382 -0.4324 0.34202 -0.52245 C 0.44584 -0.6125 0.56824 -0.65995 0.62258 -0.53981 C 0.67692 -0.41967 0.67223 -0.11088 0.66772 0.19792">
                                      <p:cBhvr>
                                        <p:cTn id="62" dur="20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06 1.85185E-06 L -0.11216 -0.00232">
                                      <p:cBhvr>
                                        <p:cTn id="64" dur="20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91 -0.01667 C 0.04132 -0.0176 0.0809 -0.01852 0.09462 0.02453 C 0.10851 0.06782 0.0967 0.15532 0.08507 0.24305">
                                      <p:cBhvr>
                                        <p:cTn id="76" dur="2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07 1.85185E-06 L -0.11597 0.00787">
                                      <p:cBhvr>
                                        <p:cTn id="78" dur="20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458" name="Picture 9" descr="图片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467850" cy="70294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59" name="Picture 2" descr="7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251" t="63467" r="4010" b="17516"/>
          <a:stretch>
            <a:fillRect/>
          </a:stretch>
        </p:blipFill>
        <p:spPr>
          <a:xfrm>
            <a:off x="323850" y="1484313"/>
            <a:ext cx="7991475" cy="3095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0" name="Picture 3" descr="7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5084" t="83371" r="28003" b="11763"/>
          <a:stretch>
            <a:fillRect/>
          </a:stretch>
        </p:blipFill>
        <p:spPr>
          <a:xfrm>
            <a:off x="1187450" y="4797425"/>
            <a:ext cx="5400675" cy="1606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1" name="Text Box 4"/>
          <p:cNvSpPr/>
          <p:nvPr/>
        </p:nvSpPr>
        <p:spPr>
          <a:xfrm>
            <a:off x="1692275" y="5373688"/>
            <a:ext cx="592138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200" b="1">
                <a:solidFill>
                  <a:srgbClr val="0F1423"/>
                </a:solidFill>
                <a:latin typeface="Comic Sans MS" panose="030F0702030302020204" pitchFamily="66" charset="0"/>
                <a:ea typeface="微软雅黑" panose="020B0503020204020204" pitchFamily="34" charset="-122"/>
              </a:rPr>
              <a:t>３</a:t>
            </a:r>
            <a:endParaRPr lang="zh-CN" altLang="en-US" sz="3200" b="1">
              <a:latin typeface="Comic Sans MS" panose="030F0702030302020204" pitchFamily="66" charset="0"/>
              <a:ea typeface="微软雅黑" panose="020B0503020204020204" pitchFamily="34" charset="-122"/>
            </a:endParaRPr>
          </a:p>
        </p:txBody>
      </p:sp>
      <p:sp>
        <p:nvSpPr>
          <p:cNvPr id="19462" name="Text Box 5"/>
          <p:cNvSpPr/>
          <p:nvPr/>
        </p:nvSpPr>
        <p:spPr>
          <a:xfrm>
            <a:off x="2773363" y="5373688"/>
            <a:ext cx="592137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200" b="1">
                <a:solidFill>
                  <a:srgbClr val="0F1423"/>
                </a:solidFill>
                <a:latin typeface="Comic Sans MS" panose="030F0702030302020204" pitchFamily="66" charset="0"/>
                <a:ea typeface="微软雅黑" panose="020B0503020204020204" pitchFamily="34" charset="-122"/>
              </a:rPr>
              <a:t>＋</a:t>
            </a:r>
            <a:endParaRPr lang="zh-CN" altLang="en-US" sz="3200" b="1">
              <a:latin typeface="Comic Sans MS" panose="030F0702030302020204" pitchFamily="66" charset="0"/>
              <a:ea typeface="微软雅黑" panose="020B0503020204020204" pitchFamily="34" charset="-122"/>
            </a:endParaRPr>
          </a:p>
        </p:txBody>
      </p:sp>
      <p:sp>
        <p:nvSpPr>
          <p:cNvPr id="19463" name="Text Box 6"/>
          <p:cNvSpPr/>
          <p:nvPr/>
        </p:nvSpPr>
        <p:spPr>
          <a:xfrm>
            <a:off x="3708400" y="5370513"/>
            <a:ext cx="592138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>
                <a:solidFill>
                  <a:srgbClr val="0F1423"/>
                </a:solidFill>
                <a:latin typeface="Comic Sans MS" panose="030F0702030302020204" pitchFamily="66" charset="0"/>
                <a:ea typeface="微软雅黑" panose="020B0503020204020204" pitchFamily="34" charset="-122"/>
              </a:rPr>
              <a:t>７</a:t>
            </a:r>
            <a:endParaRPr lang="zh-CN" altLang="en-US" sz="3200" b="1">
              <a:latin typeface="Comic Sans MS" panose="030F0702030302020204" pitchFamily="66" charset="0"/>
              <a:ea typeface="微软雅黑" panose="020B0503020204020204" pitchFamily="34" charset="-122"/>
            </a:endParaRPr>
          </a:p>
        </p:txBody>
      </p:sp>
      <p:sp>
        <p:nvSpPr>
          <p:cNvPr id="19464" name="Text Box 7"/>
          <p:cNvSpPr/>
          <p:nvPr/>
        </p:nvSpPr>
        <p:spPr>
          <a:xfrm>
            <a:off x="5437188" y="5300663"/>
            <a:ext cx="1008062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>
                <a:solidFill>
                  <a:srgbClr val="0F1423"/>
                </a:solidFill>
                <a:latin typeface="Comic Sans MS" panose="030F0702030302020204" pitchFamily="66" charset="0"/>
                <a:ea typeface="微软雅黑" panose="020B0503020204020204" pitchFamily="34" charset="-122"/>
              </a:rPr>
              <a:t>１０</a:t>
            </a:r>
            <a:endParaRPr lang="zh-CN" altLang="en-US" sz="3200" b="1">
              <a:latin typeface="Comic Sans MS" panose="030F0702030302020204" pitchFamily="66" charset="0"/>
              <a:ea typeface="微软雅黑" panose="020B0503020204020204" pitchFamily="34" charset="-122"/>
            </a:endParaRPr>
          </a:p>
        </p:txBody>
      </p:sp>
      <p:sp>
        <p:nvSpPr>
          <p:cNvPr id="19465" name="AutoShape 11"/>
          <p:cNvSpPr/>
          <p:nvPr/>
        </p:nvSpPr>
        <p:spPr>
          <a:xfrm rot="19500000">
            <a:off x="-684212" y="1052513"/>
            <a:ext cx="3230562" cy="1008062"/>
          </a:xfrm>
          <a:prstGeom prst="cloudCallout">
            <a:avLst>
              <a:gd name="adj1" fmla="val -3259509"/>
              <a:gd name="adj2" fmla="val 2837782"/>
            </a:avLst>
          </a:prstGeom>
          <a:solidFill>
            <a:srgbClr val="99FF66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zh-CN" altLang="en-US" sz="2500">
                <a:ea typeface="方正舒体" panose="02010601030101010101" pitchFamily="2" charset="-122"/>
              </a:rPr>
              <a:t>钓鱼喽！！！</a:t>
            </a:r>
            <a:endParaRPr lang="zh-CN" altLang="en-US" sz="2500">
              <a:ea typeface="方正舒体" panose="02010601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 fill="hold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 fill="hold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 fill="hold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 fill="hold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 animBg="1"/>
      <p:bldP spid="19462" grpId="0" animBg="1"/>
      <p:bldP spid="19463" grpId="0" animBg="1"/>
      <p:bldP spid="19464" grpId="0" animBg="1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heme/theme1.xml><?xml version="1.0" encoding="utf-8"?>
<a:theme xmlns:a="http://schemas.openxmlformats.org/drawingml/2006/main" name="ppt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241</Words>
  <Application>WPS 演示</Application>
  <PresentationFormat/>
  <Paragraphs>98</Paragraphs>
  <Slides>9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0" baseType="lpstr">
      <vt:lpstr>Arial</vt:lpstr>
      <vt:lpstr>宋体</vt:lpstr>
      <vt:lpstr>Wingdings</vt:lpstr>
      <vt:lpstr>微软雅黑</vt:lpstr>
      <vt:lpstr>华文彩云</vt:lpstr>
      <vt:lpstr>Comic Sans MS</vt:lpstr>
      <vt:lpstr>方正舒体</vt:lpstr>
      <vt:lpstr>Calibri Light</vt:lpstr>
      <vt:lpstr>Calibri</vt:lpstr>
      <vt:lpstr>Arial Unicode MS</vt:lpstr>
      <vt:lpstr>ppt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2021-04-25T04:37:53Z</cp:lastPrinted>
  <dcterms:created xsi:type="dcterms:W3CDTF">2021-04-25T04:37:53Z</dcterms:created>
  <dcterms:modified xsi:type="dcterms:W3CDTF">2021-11-07T12:08:56Z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B367773B941F4B19A799C4AFC916355C</vt:lpwstr>
  </property>
  <property fmtid="{D5CDD505-2E9C-101B-9397-08002B2CF9AE}" pid="7" name="KSOProductBuildVer">
    <vt:lpwstr>2052-11.1.0.11045</vt:lpwstr>
  </property>
</Properties>
</file>